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1" r:id="rId3"/>
    <p:sldId id="333" r:id="rId4"/>
    <p:sldId id="314" r:id="rId5"/>
    <p:sldId id="315" r:id="rId6"/>
    <p:sldId id="317" r:id="rId7"/>
    <p:sldId id="318" r:id="rId8"/>
    <p:sldId id="319" r:id="rId9"/>
    <p:sldId id="334" r:id="rId10"/>
    <p:sldId id="320" r:id="rId11"/>
    <p:sldId id="321" r:id="rId12"/>
    <p:sldId id="323" r:id="rId13"/>
    <p:sldId id="298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F6993-311D-47BC-98AF-5E5B3E55521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8C20F00-46E7-411C-B9A1-ADB68791A0F8}">
      <dgm:prSet/>
      <dgm:spPr/>
      <dgm:t>
        <a:bodyPr/>
        <a:lstStyle/>
        <a:p>
          <a:r>
            <a:rPr lang="hr-HR" dirty="0"/>
            <a:t>Nijemci nastojali probiti britansku pomorsku blokadu</a:t>
          </a:r>
        </a:p>
      </dgm:t>
    </dgm:pt>
    <dgm:pt modelId="{4FF5D501-6ED8-47F0-BDC2-A7E460A82655}" type="parTrans" cxnId="{B2DA1D03-3409-4D75-A47D-FEB911FC6AF6}">
      <dgm:prSet/>
      <dgm:spPr/>
      <dgm:t>
        <a:bodyPr/>
        <a:lstStyle/>
        <a:p>
          <a:endParaRPr lang="en-US"/>
        </a:p>
      </dgm:t>
    </dgm:pt>
    <dgm:pt modelId="{0DB4A1CD-C0BD-45FD-905B-0E34E2D033E9}" type="sibTrans" cxnId="{B2DA1D03-3409-4D75-A47D-FEB911FC6AF6}">
      <dgm:prSet/>
      <dgm:spPr/>
      <dgm:t>
        <a:bodyPr/>
        <a:lstStyle/>
        <a:p>
          <a:endParaRPr lang="en-US"/>
        </a:p>
      </dgm:t>
    </dgm:pt>
    <dgm:pt modelId="{18A0768D-B43F-4A60-88D1-E6C39B405E9D}">
      <dgm:prSet/>
      <dgm:spPr/>
      <dgm:t>
        <a:bodyPr/>
        <a:lstStyle/>
        <a:p>
          <a:r>
            <a:rPr lang="hr-HR" dirty="0"/>
            <a:t>Bez upozorenja potapali brodove, čak i civilne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8FDBCE-161B-4F74-8BF7-F71BC6B4892C}" type="parTrans" cxnId="{A93BFF13-C90D-459B-81F4-6A4ED2930E2A}">
      <dgm:prSet/>
      <dgm:spPr/>
      <dgm:t>
        <a:bodyPr/>
        <a:lstStyle/>
        <a:p>
          <a:endParaRPr lang="en-US"/>
        </a:p>
      </dgm:t>
    </dgm:pt>
    <dgm:pt modelId="{D782DDF8-25A2-4523-A7FC-CEC82D3A930E}" type="sibTrans" cxnId="{A93BFF13-C90D-459B-81F4-6A4ED2930E2A}">
      <dgm:prSet/>
      <dgm:spPr/>
      <dgm:t>
        <a:bodyPr/>
        <a:lstStyle/>
        <a:p>
          <a:endParaRPr lang="en-US"/>
        </a:p>
      </dgm:t>
    </dgm:pt>
    <dgm:pt modelId="{B075060A-5878-4916-A95E-AAAEE450F38D}">
      <dgm:prSet/>
      <dgm:spPr/>
      <dgm:t>
        <a:bodyPr/>
        <a:lstStyle/>
        <a:p>
          <a:pPr algn="just"/>
          <a:r>
            <a:rPr lang="hr-HR" dirty="0" smtClean="0"/>
            <a:t>Njemačka podmornica 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1915. godine </a:t>
          </a:r>
          <a:r>
            <a:rPr lang="hr-HR" dirty="0" smtClean="0"/>
            <a:t>torpedirala </a:t>
          </a:r>
          <a:r>
            <a:rPr lang="hr-HR" dirty="0"/>
            <a:t>britanski brod </a:t>
          </a:r>
          <a:r>
            <a:rPr lang="hr-HR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Lusitania</a:t>
          </a:r>
          <a:endParaRPr lang="en-US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932AAF-66EC-40A4-99C5-CE90E678A230}" type="parTrans" cxnId="{3FB560C6-4154-454D-8759-D42B8836B71C}">
      <dgm:prSet/>
      <dgm:spPr/>
      <dgm:t>
        <a:bodyPr/>
        <a:lstStyle/>
        <a:p>
          <a:endParaRPr lang="hr-HR"/>
        </a:p>
      </dgm:t>
    </dgm:pt>
    <dgm:pt modelId="{782FD26E-8AF1-466E-A05D-12ACEDD23603}" type="sibTrans" cxnId="{3FB560C6-4154-454D-8759-D42B8836B71C}">
      <dgm:prSet/>
      <dgm:spPr/>
      <dgm:t>
        <a:bodyPr/>
        <a:lstStyle/>
        <a:p>
          <a:endParaRPr lang="hr-HR"/>
        </a:p>
      </dgm:t>
    </dgm:pt>
    <dgm:pt modelId="{B86DFFC1-830C-4C46-B785-20AC63D64F54}">
      <dgm:prSet/>
      <dgm:spPr/>
      <dgm:t>
        <a:bodyPr/>
        <a:lstStyle/>
        <a:p>
          <a:r>
            <a:rPr lang="hr-HR" dirty="0"/>
            <a:t>Poginulo </a:t>
          </a:r>
          <a:r>
            <a:rPr lang="pl-PL" dirty="0" smtClean="0"/>
            <a:t>1200 </a:t>
          </a:r>
          <a:r>
            <a:rPr lang="pl-PL" dirty="0"/>
            <a:t>putnika i članova posade (više od </a:t>
          </a:r>
          <a:r>
            <a:rPr lang="pl-PL" dirty="0" smtClean="0"/>
            <a:t>100 Amerikanaca</a:t>
          </a:r>
          <a:r>
            <a:rPr lang="pl-PL" dirty="0"/>
            <a:t>)</a:t>
          </a:r>
          <a:endParaRPr lang="en-US" b="0" dirty="0">
            <a:effectLst/>
          </a:endParaRPr>
        </a:p>
      </dgm:t>
    </dgm:pt>
    <dgm:pt modelId="{E744A353-E7AB-4EE3-9191-25FE898A283F}" type="parTrans" cxnId="{F58D2C9D-37C0-45FA-9FC7-B8D2ECF1CFEA}">
      <dgm:prSet/>
      <dgm:spPr/>
      <dgm:t>
        <a:bodyPr/>
        <a:lstStyle/>
        <a:p>
          <a:endParaRPr lang="hr-HR"/>
        </a:p>
      </dgm:t>
    </dgm:pt>
    <dgm:pt modelId="{8F6B264B-158B-415F-867A-DBB9B4F9DED5}" type="sibTrans" cxnId="{F58D2C9D-37C0-45FA-9FC7-B8D2ECF1CFEA}">
      <dgm:prSet/>
      <dgm:spPr/>
      <dgm:t>
        <a:bodyPr/>
        <a:lstStyle/>
        <a:p>
          <a:endParaRPr lang="hr-HR"/>
        </a:p>
      </dgm:t>
    </dgm:pt>
    <dgm:pt modelId="{D499C2A3-81A7-4822-9E5C-52B85C0A3F23}" type="pres">
      <dgm:prSet presAssocID="{7B5F6993-311D-47BC-98AF-5E5B3E555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D53B4D-E287-4795-AD24-3A3EDB19210F}" type="pres">
      <dgm:prSet presAssocID="{98C20F00-46E7-411C-B9A1-ADB68791A0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BA0651-5681-4FB6-A760-06235BBE8D74}" type="pres">
      <dgm:prSet presAssocID="{0DB4A1CD-C0BD-45FD-905B-0E34E2D033E9}" presName="spacer" presStyleCnt="0"/>
      <dgm:spPr/>
    </dgm:pt>
    <dgm:pt modelId="{F775B599-0690-4537-8BB8-A4265AD1080E}" type="pres">
      <dgm:prSet presAssocID="{18A0768D-B43F-4A60-88D1-E6C39B405E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1B9C5F-AC61-49C2-9404-85A9B3AFBCF4}" type="pres">
      <dgm:prSet presAssocID="{D782DDF8-25A2-4523-A7FC-CEC82D3A930E}" presName="spacer" presStyleCnt="0"/>
      <dgm:spPr/>
    </dgm:pt>
    <dgm:pt modelId="{4489D9C4-DD9B-42F9-BA73-2531BDB85F07}" type="pres">
      <dgm:prSet presAssocID="{B075060A-5878-4916-A95E-AAAEE450F3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18069E-F500-4481-925A-FA41C5C58445}" type="pres">
      <dgm:prSet presAssocID="{782FD26E-8AF1-466E-A05D-12ACEDD23603}" presName="spacer" presStyleCnt="0"/>
      <dgm:spPr/>
    </dgm:pt>
    <dgm:pt modelId="{FF654A06-C998-411A-8E7A-5E1A6E55CE0D}" type="pres">
      <dgm:prSet presAssocID="{B86DFFC1-830C-4C46-B785-20AC63D64F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16C121A-ACF7-41AB-9598-7D3ED4F919BC}" type="presOf" srcId="{B86DFFC1-830C-4C46-B785-20AC63D64F54}" destId="{FF654A06-C998-411A-8E7A-5E1A6E55CE0D}" srcOrd="0" destOrd="0" presId="urn:microsoft.com/office/officeart/2005/8/layout/vList2"/>
    <dgm:cxn modelId="{B2DA1D03-3409-4D75-A47D-FEB911FC6AF6}" srcId="{7B5F6993-311D-47BC-98AF-5E5B3E55521D}" destId="{98C20F00-46E7-411C-B9A1-ADB68791A0F8}" srcOrd="0" destOrd="0" parTransId="{4FF5D501-6ED8-47F0-BDC2-A7E460A82655}" sibTransId="{0DB4A1CD-C0BD-45FD-905B-0E34E2D033E9}"/>
    <dgm:cxn modelId="{0FE4FA6E-7502-4C9D-97CF-7D19DB0C65B7}" type="presOf" srcId="{7B5F6993-311D-47BC-98AF-5E5B3E55521D}" destId="{D499C2A3-81A7-4822-9E5C-52B85C0A3F23}" srcOrd="0" destOrd="0" presId="urn:microsoft.com/office/officeart/2005/8/layout/vList2"/>
    <dgm:cxn modelId="{4C2B2732-C8A4-44FA-A49B-301032600EDA}" type="presOf" srcId="{98C20F00-46E7-411C-B9A1-ADB68791A0F8}" destId="{C2D53B4D-E287-4795-AD24-3A3EDB19210F}" srcOrd="0" destOrd="0" presId="urn:microsoft.com/office/officeart/2005/8/layout/vList2"/>
    <dgm:cxn modelId="{F58D2C9D-37C0-45FA-9FC7-B8D2ECF1CFEA}" srcId="{7B5F6993-311D-47BC-98AF-5E5B3E55521D}" destId="{B86DFFC1-830C-4C46-B785-20AC63D64F54}" srcOrd="3" destOrd="0" parTransId="{E744A353-E7AB-4EE3-9191-25FE898A283F}" sibTransId="{8F6B264B-158B-415F-867A-DBB9B4F9DED5}"/>
    <dgm:cxn modelId="{A93BFF13-C90D-459B-81F4-6A4ED2930E2A}" srcId="{7B5F6993-311D-47BC-98AF-5E5B3E55521D}" destId="{18A0768D-B43F-4A60-88D1-E6C39B405E9D}" srcOrd="1" destOrd="0" parTransId="{EF8FDBCE-161B-4F74-8BF7-F71BC6B4892C}" sibTransId="{D782DDF8-25A2-4523-A7FC-CEC82D3A930E}"/>
    <dgm:cxn modelId="{3C4ECBBC-8909-4CC3-8386-4442DABB1757}" type="presOf" srcId="{18A0768D-B43F-4A60-88D1-E6C39B405E9D}" destId="{F775B599-0690-4537-8BB8-A4265AD1080E}" srcOrd="0" destOrd="0" presId="urn:microsoft.com/office/officeart/2005/8/layout/vList2"/>
    <dgm:cxn modelId="{097745C4-F993-4735-AE19-877B457B335A}" type="presOf" srcId="{B075060A-5878-4916-A95E-AAAEE450F38D}" destId="{4489D9C4-DD9B-42F9-BA73-2531BDB85F07}" srcOrd="0" destOrd="0" presId="urn:microsoft.com/office/officeart/2005/8/layout/vList2"/>
    <dgm:cxn modelId="{3FB560C6-4154-454D-8759-D42B8836B71C}" srcId="{7B5F6993-311D-47BC-98AF-5E5B3E55521D}" destId="{B075060A-5878-4916-A95E-AAAEE450F38D}" srcOrd="2" destOrd="0" parTransId="{40932AAF-66EC-40A4-99C5-CE90E678A230}" sibTransId="{782FD26E-8AF1-466E-A05D-12ACEDD23603}"/>
    <dgm:cxn modelId="{9A501D14-F453-4857-81A0-B6C69D395F2E}" type="presParOf" srcId="{D499C2A3-81A7-4822-9E5C-52B85C0A3F23}" destId="{C2D53B4D-E287-4795-AD24-3A3EDB19210F}" srcOrd="0" destOrd="0" presId="urn:microsoft.com/office/officeart/2005/8/layout/vList2"/>
    <dgm:cxn modelId="{E1FE41FC-0A32-4530-8108-914443307194}" type="presParOf" srcId="{D499C2A3-81A7-4822-9E5C-52B85C0A3F23}" destId="{C5BA0651-5681-4FB6-A760-06235BBE8D74}" srcOrd="1" destOrd="0" presId="urn:microsoft.com/office/officeart/2005/8/layout/vList2"/>
    <dgm:cxn modelId="{2F772E18-A2A7-4621-B163-238B2D82105B}" type="presParOf" srcId="{D499C2A3-81A7-4822-9E5C-52B85C0A3F23}" destId="{F775B599-0690-4537-8BB8-A4265AD1080E}" srcOrd="2" destOrd="0" presId="urn:microsoft.com/office/officeart/2005/8/layout/vList2"/>
    <dgm:cxn modelId="{896DDDB1-441E-4EFC-8E63-BB1BA60875BC}" type="presParOf" srcId="{D499C2A3-81A7-4822-9E5C-52B85C0A3F23}" destId="{F01B9C5F-AC61-49C2-9404-85A9B3AFBCF4}" srcOrd="3" destOrd="0" presId="urn:microsoft.com/office/officeart/2005/8/layout/vList2"/>
    <dgm:cxn modelId="{9210BA2B-5B5F-4CB1-B4C9-5882E676C268}" type="presParOf" srcId="{D499C2A3-81A7-4822-9E5C-52B85C0A3F23}" destId="{4489D9C4-DD9B-42F9-BA73-2531BDB85F07}" srcOrd="4" destOrd="0" presId="urn:microsoft.com/office/officeart/2005/8/layout/vList2"/>
    <dgm:cxn modelId="{8FF02085-D7BE-4EF3-B300-8E57633DD88D}" type="presParOf" srcId="{D499C2A3-81A7-4822-9E5C-52B85C0A3F23}" destId="{9418069E-F500-4481-925A-FA41C5C58445}" srcOrd="5" destOrd="0" presId="urn:microsoft.com/office/officeart/2005/8/layout/vList2"/>
    <dgm:cxn modelId="{95ECAF88-8E16-41B1-A4D8-068CF6FAF785}" type="presParOf" srcId="{D499C2A3-81A7-4822-9E5C-52B85C0A3F23}" destId="{FF654A06-C998-411A-8E7A-5E1A6E55CE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A86CF-FC7E-412E-A65B-7155B0E6901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1E9310B-BF08-492D-A2F7-16D4A41FD756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Američki ulazak u rat neizbježan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9FD318-F8C5-400D-802C-13EAC20847C6}" type="parTrans" cxnId="{D3D4FF39-0715-4848-9796-2D9CFB04A084}">
      <dgm:prSet/>
      <dgm:spPr/>
      <dgm:t>
        <a:bodyPr/>
        <a:lstStyle/>
        <a:p>
          <a:endParaRPr lang="en-US"/>
        </a:p>
      </dgm:t>
    </dgm:pt>
    <dgm:pt modelId="{DEAF91D8-C56D-4174-A5CF-0F7CBAE164C1}" type="sibTrans" cxnId="{D3D4FF39-0715-4848-9796-2D9CFB04A084}">
      <dgm:prSet/>
      <dgm:spPr/>
      <dgm:t>
        <a:bodyPr/>
        <a:lstStyle/>
        <a:p>
          <a:endParaRPr lang="en-US"/>
        </a:p>
      </dgm:t>
    </dgm:pt>
    <dgm:pt modelId="{37C2BD26-8103-4EE3-A19D-EC73350D2CDD}">
      <dgm:prSet/>
      <dgm:spPr/>
      <dgm:t>
        <a:bodyPr/>
        <a:lstStyle/>
        <a:p>
          <a:r>
            <a:rPr lang="hr-HR"/>
            <a:t>Drugi razlog ulaska SAD-a u rat – gospodarski interesi</a:t>
          </a:r>
          <a:endParaRPr lang="en-US"/>
        </a:p>
      </dgm:t>
    </dgm:pt>
    <dgm:pt modelId="{5EF12B6B-524F-459E-B8CD-046F9204A785}" type="parTrans" cxnId="{98893934-E7A4-4D0A-9149-EFD8E3FE4467}">
      <dgm:prSet/>
      <dgm:spPr/>
      <dgm:t>
        <a:bodyPr/>
        <a:lstStyle/>
        <a:p>
          <a:endParaRPr lang="en-US"/>
        </a:p>
      </dgm:t>
    </dgm:pt>
    <dgm:pt modelId="{52FE5847-A3FC-4C56-8AF3-7CDB86C02C8A}" type="sibTrans" cxnId="{98893934-E7A4-4D0A-9149-EFD8E3FE4467}">
      <dgm:prSet/>
      <dgm:spPr/>
      <dgm:t>
        <a:bodyPr/>
        <a:lstStyle/>
        <a:p>
          <a:endParaRPr lang="en-US"/>
        </a:p>
      </dgm:t>
    </dgm:pt>
    <dgm:pt modelId="{9FAF150F-A6BC-4562-A0A2-9CB949491CDD}">
      <dgm:prSet/>
      <dgm:spPr/>
      <dgm:t>
        <a:bodyPr/>
        <a:lstStyle/>
        <a:p>
          <a:pPr algn="just"/>
          <a:r>
            <a:rPr lang="hr-HR" dirty="0"/>
            <a:t>Američke banke obilno kreditirale francuske i britanske ratne pohode – ukoliko Antanta izgubi rat, kredite ne bi imao tko vraćati</a:t>
          </a:r>
          <a:endParaRPr lang="en-US" dirty="0"/>
        </a:p>
      </dgm:t>
    </dgm:pt>
    <dgm:pt modelId="{6E97E977-1560-47AA-9894-6BDBB0519D4D}" type="parTrans" cxnId="{E6D3CAFF-9C14-41E5-9DEB-763D071032D0}">
      <dgm:prSet/>
      <dgm:spPr/>
      <dgm:t>
        <a:bodyPr/>
        <a:lstStyle/>
        <a:p>
          <a:endParaRPr lang="en-US"/>
        </a:p>
      </dgm:t>
    </dgm:pt>
    <dgm:pt modelId="{6F2259D4-7734-43C0-9B9F-BFCDDDC19169}" type="sibTrans" cxnId="{E6D3CAFF-9C14-41E5-9DEB-763D071032D0}">
      <dgm:prSet/>
      <dgm:spPr/>
      <dgm:t>
        <a:bodyPr/>
        <a:lstStyle/>
        <a:p>
          <a:endParaRPr lang="en-US"/>
        </a:p>
      </dgm:t>
    </dgm:pt>
    <dgm:pt modelId="{B090C6D4-980A-42C5-900C-F16B5C0DD314}" type="pres">
      <dgm:prSet presAssocID="{C90A86CF-FC7E-412E-A65B-7155B0E690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062BF4-EEF7-43B0-8C9F-46D989F0552B}" type="pres">
      <dgm:prSet presAssocID="{31E9310B-BF08-492D-A2F7-16D4A41FD7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4D082D-176F-4E6E-8131-3C2948123F25}" type="pres">
      <dgm:prSet presAssocID="{DEAF91D8-C56D-4174-A5CF-0F7CBAE164C1}" presName="spacer" presStyleCnt="0"/>
      <dgm:spPr/>
    </dgm:pt>
    <dgm:pt modelId="{1FA297B5-48C1-4C54-B1C9-48EF99D9B614}" type="pres">
      <dgm:prSet presAssocID="{37C2BD26-8103-4EE3-A19D-EC73350D2C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EF8476-C7D4-4169-8F4B-C91ADBE324B4}" type="pres">
      <dgm:prSet presAssocID="{52FE5847-A3FC-4C56-8AF3-7CDB86C02C8A}" presName="spacer" presStyleCnt="0"/>
      <dgm:spPr/>
    </dgm:pt>
    <dgm:pt modelId="{077D5FE6-8CA0-428D-B1CB-3DD3535BE806}" type="pres">
      <dgm:prSet presAssocID="{9FAF150F-A6BC-4562-A0A2-9CB949491C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6D3CAFF-9C14-41E5-9DEB-763D071032D0}" srcId="{C90A86CF-FC7E-412E-A65B-7155B0E6901B}" destId="{9FAF150F-A6BC-4562-A0A2-9CB949491CDD}" srcOrd="2" destOrd="0" parTransId="{6E97E977-1560-47AA-9894-6BDBB0519D4D}" sibTransId="{6F2259D4-7734-43C0-9B9F-BFCDDDC19169}"/>
    <dgm:cxn modelId="{BD09C66F-2A72-45B2-A902-BA43FCCD04F2}" type="presOf" srcId="{37C2BD26-8103-4EE3-A19D-EC73350D2CDD}" destId="{1FA297B5-48C1-4C54-B1C9-48EF99D9B614}" srcOrd="0" destOrd="0" presId="urn:microsoft.com/office/officeart/2005/8/layout/vList2"/>
    <dgm:cxn modelId="{D3D4FF39-0715-4848-9796-2D9CFB04A084}" srcId="{C90A86CF-FC7E-412E-A65B-7155B0E6901B}" destId="{31E9310B-BF08-492D-A2F7-16D4A41FD756}" srcOrd="0" destOrd="0" parTransId="{059FD318-F8C5-400D-802C-13EAC20847C6}" sibTransId="{DEAF91D8-C56D-4174-A5CF-0F7CBAE164C1}"/>
    <dgm:cxn modelId="{E6C90602-97BF-4FCE-AF74-BA447CD4A56E}" type="presOf" srcId="{31E9310B-BF08-492D-A2F7-16D4A41FD756}" destId="{F7062BF4-EEF7-43B0-8C9F-46D989F0552B}" srcOrd="0" destOrd="0" presId="urn:microsoft.com/office/officeart/2005/8/layout/vList2"/>
    <dgm:cxn modelId="{98893934-E7A4-4D0A-9149-EFD8E3FE4467}" srcId="{C90A86CF-FC7E-412E-A65B-7155B0E6901B}" destId="{37C2BD26-8103-4EE3-A19D-EC73350D2CDD}" srcOrd="1" destOrd="0" parTransId="{5EF12B6B-524F-459E-B8CD-046F9204A785}" sibTransId="{52FE5847-A3FC-4C56-8AF3-7CDB86C02C8A}"/>
    <dgm:cxn modelId="{475B7A01-BC08-48BC-8199-66EF7577E2CD}" type="presOf" srcId="{9FAF150F-A6BC-4562-A0A2-9CB949491CDD}" destId="{077D5FE6-8CA0-428D-B1CB-3DD3535BE806}" srcOrd="0" destOrd="0" presId="urn:microsoft.com/office/officeart/2005/8/layout/vList2"/>
    <dgm:cxn modelId="{92959C88-2F71-452A-A193-13E94BE729EA}" type="presOf" srcId="{C90A86CF-FC7E-412E-A65B-7155B0E6901B}" destId="{B090C6D4-980A-42C5-900C-F16B5C0DD314}" srcOrd="0" destOrd="0" presId="urn:microsoft.com/office/officeart/2005/8/layout/vList2"/>
    <dgm:cxn modelId="{83898493-AA01-4EC6-9CE3-177FFCEE14B1}" type="presParOf" srcId="{B090C6D4-980A-42C5-900C-F16B5C0DD314}" destId="{F7062BF4-EEF7-43B0-8C9F-46D989F0552B}" srcOrd="0" destOrd="0" presId="urn:microsoft.com/office/officeart/2005/8/layout/vList2"/>
    <dgm:cxn modelId="{6D5423D4-DF5F-4214-AB61-0B412D7025CD}" type="presParOf" srcId="{B090C6D4-980A-42C5-900C-F16B5C0DD314}" destId="{D24D082D-176F-4E6E-8131-3C2948123F25}" srcOrd="1" destOrd="0" presId="urn:microsoft.com/office/officeart/2005/8/layout/vList2"/>
    <dgm:cxn modelId="{9478CCB2-D77C-45BE-B1D4-37CEF206308E}" type="presParOf" srcId="{B090C6D4-980A-42C5-900C-F16B5C0DD314}" destId="{1FA297B5-48C1-4C54-B1C9-48EF99D9B614}" srcOrd="2" destOrd="0" presId="urn:microsoft.com/office/officeart/2005/8/layout/vList2"/>
    <dgm:cxn modelId="{E4F30453-143C-4F93-9897-ADFAA1EF58FC}" type="presParOf" srcId="{B090C6D4-980A-42C5-900C-F16B5C0DD314}" destId="{CEEF8476-C7D4-4169-8F4B-C91ADBE324B4}" srcOrd="3" destOrd="0" presId="urn:microsoft.com/office/officeart/2005/8/layout/vList2"/>
    <dgm:cxn modelId="{E41582FF-D9DF-4FDC-8581-3A44F9E6D5C6}" type="presParOf" srcId="{B090C6D4-980A-42C5-900C-F16B5C0DD314}" destId="{077D5FE6-8CA0-428D-B1CB-3DD3535BE8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A86CF-FC7E-412E-A65B-7155B0E6901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1E9310B-BF08-492D-A2F7-16D4A41FD756}">
      <dgm:prSet/>
      <dgm:spPr/>
      <dgm:t>
        <a:bodyPr/>
        <a:lstStyle/>
        <a:p>
          <a:r>
            <a:rPr lang="hr-HR" dirty="0"/>
            <a:t>Travanj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1917. godine </a:t>
          </a:r>
          <a:r>
            <a:rPr lang="hr-HR" dirty="0"/>
            <a:t>– Sjedinjene Američke Države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objavile  rat Njemačkoj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9FD318-F8C5-400D-802C-13EAC20847C6}" type="parTrans" cxnId="{D3D4FF39-0715-4848-9796-2D9CFB04A084}">
      <dgm:prSet/>
      <dgm:spPr/>
      <dgm:t>
        <a:bodyPr/>
        <a:lstStyle/>
        <a:p>
          <a:endParaRPr lang="en-US"/>
        </a:p>
      </dgm:t>
    </dgm:pt>
    <dgm:pt modelId="{DEAF91D8-C56D-4174-A5CF-0F7CBAE164C1}" type="sibTrans" cxnId="{D3D4FF39-0715-4848-9796-2D9CFB04A084}">
      <dgm:prSet/>
      <dgm:spPr/>
      <dgm:t>
        <a:bodyPr/>
        <a:lstStyle/>
        <a:p>
          <a:endParaRPr lang="en-US"/>
        </a:p>
      </dgm:t>
    </dgm:pt>
    <dgm:pt modelId="{37C2BD26-8103-4EE3-A19D-EC73350D2CDD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Izravan povod </a:t>
          </a:r>
          <a:r>
            <a:rPr lang="hr-HR" b="1" dirty="0"/>
            <a:t>– </a:t>
          </a:r>
          <a:r>
            <a:rPr lang="hr-HR" dirty="0"/>
            <a:t>brzojav njemačkog ministra vanjskih poslova meksičkome predsjedniku – prijedlog da u slučaju američkog ulaska u rat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Meksiko napadne SAD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F12B6B-524F-459E-B8CD-046F9204A785}" type="parTrans" cxnId="{98893934-E7A4-4D0A-9149-EFD8E3FE4467}">
      <dgm:prSet/>
      <dgm:spPr/>
      <dgm:t>
        <a:bodyPr/>
        <a:lstStyle/>
        <a:p>
          <a:endParaRPr lang="en-US"/>
        </a:p>
      </dgm:t>
    </dgm:pt>
    <dgm:pt modelId="{52FE5847-A3FC-4C56-8AF3-7CDB86C02C8A}" type="sibTrans" cxnId="{98893934-E7A4-4D0A-9149-EFD8E3FE4467}">
      <dgm:prSet/>
      <dgm:spPr/>
      <dgm:t>
        <a:bodyPr/>
        <a:lstStyle/>
        <a:p>
          <a:endParaRPr lang="en-US"/>
        </a:p>
      </dgm:t>
    </dgm:pt>
    <dgm:pt modelId="{B090C6D4-980A-42C5-900C-F16B5C0DD314}" type="pres">
      <dgm:prSet presAssocID="{C90A86CF-FC7E-412E-A65B-7155B0E690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062BF4-EEF7-43B0-8C9F-46D989F0552B}" type="pres">
      <dgm:prSet presAssocID="{31E9310B-BF08-492D-A2F7-16D4A41FD7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4D082D-176F-4E6E-8131-3C2948123F25}" type="pres">
      <dgm:prSet presAssocID="{DEAF91D8-C56D-4174-A5CF-0F7CBAE164C1}" presName="spacer" presStyleCnt="0"/>
      <dgm:spPr/>
    </dgm:pt>
    <dgm:pt modelId="{1FA297B5-48C1-4C54-B1C9-48EF99D9B614}" type="pres">
      <dgm:prSet presAssocID="{37C2BD26-8103-4EE3-A19D-EC73350D2C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D09C66F-2A72-45B2-A902-BA43FCCD04F2}" type="presOf" srcId="{37C2BD26-8103-4EE3-A19D-EC73350D2CDD}" destId="{1FA297B5-48C1-4C54-B1C9-48EF99D9B614}" srcOrd="0" destOrd="0" presId="urn:microsoft.com/office/officeart/2005/8/layout/vList2"/>
    <dgm:cxn modelId="{D3D4FF39-0715-4848-9796-2D9CFB04A084}" srcId="{C90A86CF-FC7E-412E-A65B-7155B0E6901B}" destId="{31E9310B-BF08-492D-A2F7-16D4A41FD756}" srcOrd="0" destOrd="0" parTransId="{059FD318-F8C5-400D-802C-13EAC20847C6}" sibTransId="{DEAF91D8-C56D-4174-A5CF-0F7CBAE164C1}"/>
    <dgm:cxn modelId="{E6C90602-97BF-4FCE-AF74-BA447CD4A56E}" type="presOf" srcId="{31E9310B-BF08-492D-A2F7-16D4A41FD756}" destId="{F7062BF4-EEF7-43B0-8C9F-46D989F0552B}" srcOrd="0" destOrd="0" presId="urn:microsoft.com/office/officeart/2005/8/layout/vList2"/>
    <dgm:cxn modelId="{98893934-E7A4-4D0A-9149-EFD8E3FE4467}" srcId="{C90A86CF-FC7E-412E-A65B-7155B0E6901B}" destId="{37C2BD26-8103-4EE3-A19D-EC73350D2CDD}" srcOrd="1" destOrd="0" parTransId="{5EF12B6B-524F-459E-B8CD-046F9204A785}" sibTransId="{52FE5847-A3FC-4C56-8AF3-7CDB86C02C8A}"/>
    <dgm:cxn modelId="{92959C88-2F71-452A-A193-13E94BE729EA}" type="presOf" srcId="{C90A86CF-FC7E-412E-A65B-7155B0E6901B}" destId="{B090C6D4-980A-42C5-900C-F16B5C0DD314}" srcOrd="0" destOrd="0" presId="urn:microsoft.com/office/officeart/2005/8/layout/vList2"/>
    <dgm:cxn modelId="{83898493-AA01-4EC6-9CE3-177FFCEE14B1}" type="presParOf" srcId="{B090C6D4-980A-42C5-900C-F16B5C0DD314}" destId="{F7062BF4-EEF7-43B0-8C9F-46D989F0552B}" srcOrd="0" destOrd="0" presId="urn:microsoft.com/office/officeart/2005/8/layout/vList2"/>
    <dgm:cxn modelId="{6D5423D4-DF5F-4214-AB61-0B412D7025CD}" type="presParOf" srcId="{B090C6D4-980A-42C5-900C-F16B5C0DD314}" destId="{D24D082D-176F-4E6E-8131-3C2948123F25}" srcOrd="1" destOrd="0" presId="urn:microsoft.com/office/officeart/2005/8/layout/vList2"/>
    <dgm:cxn modelId="{9478CCB2-D77C-45BE-B1D4-37CEF206308E}" type="presParOf" srcId="{B090C6D4-980A-42C5-900C-F16B5C0DD314}" destId="{1FA297B5-48C1-4C54-B1C9-48EF99D9B6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74BAE2-44C4-4CD4-8C26-77CB61802A3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5B9A59D-0E3F-438F-A2A3-B419684BFBA2}">
      <dgm:prSet/>
      <dgm:spPr/>
      <dgm:t>
        <a:bodyPr/>
        <a:lstStyle/>
        <a:p>
          <a:r>
            <a:rPr lang="hr-HR" dirty="0"/>
            <a:t>Teška gospodarska situacija – opće siromaštvo, porazi na bojištu</a:t>
          </a:r>
          <a:endParaRPr lang="en-US" dirty="0"/>
        </a:p>
      </dgm:t>
    </dgm:pt>
    <dgm:pt modelId="{300EC3D2-44DE-4EA7-A707-017D758CA3EE}" type="parTrans" cxnId="{EAB5B623-4379-4B79-BB22-BE5069F7B4CB}">
      <dgm:prSet/>
      <dgm:spPr/>
      <dgm:t>
        <a:bodyPr/>
        <a:lstStyle/>
        <a:p>
          <a:endParaRPr lang="en-US"/>
        </a:p>
      </dgm:t>
    </dgm:pt>
    <dgm:pt modelId="{7B9BD6BA-B851-4D32-82EA-3085A50E1D44}" type="sibTrans" cxnId="{EAB5B623-4379-4B79-BB22-BE5069F7B4CB}">
      <dgm:prSet/>
      <dgm:spPr/>
      <dgm:t>
        <a:bodyPr/>
        <a:lstStyle/>
        <a:p>
          <a:endParaRPr lang="en-US"/>
        </a:p>
      </dgm:t>
    </dgm:pt>
    <dgm:pt modelId="{354B27BB-44C3-4E98-B6C8-007038CB9259}">
      <dgm:prSet/>
      <dgm:spPr/>
      <dgm:t>
        <a:bodyPr/>
        <a:lstStyle/>
        <a:p>
          <a:r>
            <a:rPr lang="hr-HR" dirty="0"/>
            <a:t>Veljača 1917. godine – narod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revolucijom srušio carsku vlast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99766-001A-469B-B8B8-BC0AEBCA6E47}" type="parTrans" cxnId="{7FB1FDC3-AAD4-4897-9756-59294B0C0E4A}">
      <dgm:prSet/>
      <dgm:spPr/>
      <dgm:t>
        <a:bodyPr/>
        <a:lstStyle/>
        <a:p>
          <a:endParaRPr lang="en-US"/>
        </a:p>
      </dgm:t>
    </dgm:pt>
    <dgm:pt modelId="{E253586B-9065-4BD6-A9C3-DACADFAE31D8}" type="sibTrans" cxnId="{7FB1FDC3-AAD4-4897-9756-59294B0C0E4A}">
      <dgm:prSet/>
      <dgm:spPr/>
      <dgm:t>
        <a:bodyPr/>
        <a:lstStyle/>
        <a:p>
          <a:endParaRPr lang="en-US"/>
        </a:p>
      </dgm:t>
    </dgm:pt>
    <dgm:pt modelId="{14A7A153-B95B-451D-92D5-9D50C1305604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Oktobarska revolucija 1917. godine </a:t>
          </a:r>
          <a:r>
            <a:rPr lang="hr-HR"/>
            <a:t>– boljševici </a:t>
          </a:r>
          <a:r>
            <a:rPr lang="hr-HR" dirty="0"/>
            <a:t>(komunisti) oružanom borbom preuzeli vlast u Rusiji</a:t>
          </a:r>
          <a:endParaRPr lang="en-US" dirty="0"/>
        </a:p>
      </dgm:t>
    </dgm:pt>
    <dgm:pt modelId="{AC613BD0-8678-47D0-8415-A96F772F31D7}" type="parTrans" cxnId="{C2447DDD-2E65-4B95-BF8E-0E52F98761BC}">
      <dgm:prSet/>
      <dgm:spPr/>
      <dgm:t>
        <a:bodyPr/>
        <a:lstStyle/>
        <a:p>
          <a:endParaRPr lang="en-US"/>
        </a:p>
      </dgm:t>
    </dgm:pt>
    <dgm:pt modelId="{B7047342-6869-44B6-8EDA-07A52F716E98}" type="sibTrans" cxnId="{C2447DDD-2E65-4B95-BF8E-0E52F98761BC}">
      <dgm:prSet/>
      <dgm:spPr/>
      <dgm:t>
        <a:bodyPr/>
        <a:lstStyle/>
        <a:p>
          <a:endParaRPr lang="en-US"/>
        </a:p>
      </dgm:t>
    </dgm:pt>
    <dgm:pt modelId="{2A4BB6D3-A326-4AAB-90B7-37B0B9A1849C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Rusija sklopila mir s Njemačkom i Austro-Ugarskom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F1B672-75F2-4F7F-BEB9-DA3C8637B10F}" type="parTrans" cxnId="{FF7FD793-0204-4583-B43F-9D208C53E515}">
      <dgm:prSet/>
      <dgm:spPr/>
      <dgm:t>
        <a:bodyPr/>
        <a:lstStyle/>
        <a:p>
          <a:endParaRPr lang="en-US"/>
        </a:p>
      </dgm:t>
    </dgm:pt>
    <dgm:pt modelId="{0FF1246A-776C-4C08-967C-C2E0294D209D}" type="sibTrans" cxnId="{FF7FD793-0204-4583-B43F-9D208C53E515}">
      <dgm:prSet/>
      <dgm:spPr/>
      <dgm:t>
        <a:bodyPr/>
        <a:lstStyle/>
        <a:p>
          <a:endParaRPr lang="en-US"/>
        </a:p>
      </dgm:t>
    </dgm:pt>
    <dgm:pt modelId="{2900DB74-37CD-4438-87FC-9FF211AC6A83}" type="pres">
      <dgm:prSet presAssocID="{E474BAE2-44C4-4CD4-8C26-77CB61802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77B48EE-9753-4A8A-8EBC-D4966D595185}" type="pres">
      <dgm:prSet presAssocID="{D5B9A59D-0E3F-438F-A2A3-B419684BFBA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494ED2-DCD7-4DC6-9ABF-8DEF5B5A2074}" type="pres">
      <dgm:prSet presAssocID="{7B9BD6BA-B851-4D32-82EA-3085A50E1D44}" presName="spacer" presStyleCnt="0"/>
      <dgm:spPr/>
    </dgm:pt>
    <dgm:pt modelId="{906ADB5F-868E-41E5-8D43-E37E5BDBD9BE}" type="pres">
      <dgm:prSet presAssocID="{354B27BB-44C3-4E98-B6C8-007038CB92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DAFF75-0E39-4E85-80D2-A3CD05087C04}" type="pres">
      <dgm:prSet presAssocID="{E253586B-9065-4BD6-A9C3-DACADFAE31D8}" presName="spacer" presStyleCnt="0"/>
      <dgm:spPr/>
    </dgm:pt>
    <dgm:pt modelId="{46C869FE-DB28-401B-9FD2-F219EE495D91}" type="pres">
      <dgm:prSet presAssocID="{14A7A153-B95B-451D-92D5-9D50C130560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6ACC50-606E-4F26-879D-1B763A9EC115}" type="pres">
      <dgm:prSet presAssocID="{B7047342-6869-44B6-8EDA-07A52F716E98}" presName="spacer" presStyleCnt="0"/>
      <dgm:spPr/>
    </dgm:pt>
    <dgm:pt modelId="{A33B13F8-577F-4578-9C94-6EB0747A44DE}" type="pres">
      <dgm:prSet presAssocID="{2A4BB6D3-A326-4AAB-90B7-37B0B9A1849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447DDD-2E65-4B95-BF8E-0E52F98761BC}" srcId="{E474BAE2-44C4-4CD4-8C26-77CB61802A32}" destId="{14A7A153-B95B-451D-92D5-9D50C1305604}" srcOrd="2" destOrd="0" parTransId="{AC613BD0-8678-47D0-8415-A96F772F31D7}" sibTransId="{B7047342-6869-44B6-8EDA-07A52F716E98}"/>
    <dgm:cxn modelId="{FF7FD793-0204-4583-B43F-9D208C53E515}" srcId="{E474BAE2-44C4-4CD4-8C26-77CB61802A32}" destId="{2A4BB6D3-A326-4AAB-90B7-37B0B9A1849C}" srcOrd="3" destOrd="0" parTransId="{FDF1B672-75F2-4F7F-BEB9-DA3C8637B10F}" sibTransId="{0FF1246A-776C-4C08-967C-C2E0294D209D}"/>
    <dgm:cxn modelId="{2E27506F-FAF6-4AFF-9C7A-874D395CBE22}" type="presOf" srcId="{D5B9A59D-0E3F-438F-A2A3-B419684BFBA2}" destId="{D77B48EE-9753-4A8A-8EBC-D4966D595185}" srcOrd="0" destOrd="0" presId="urn:microsoft.com/office/officeart/2005/8/layout/vList2"/>
    <dgm:cxn modelId="{40ED1236-1EFF-4CBE-A5AF-31C4CE48B244}" type="presOf" srcId="{14A7A153-B95B-451D-92D5-9D50C1305604}" destId="{46C869FE-DB28-401B-9FD2-F219EE495D91}" srcOrd="0" destOrd="0" presId="urn:microsoft.com/office/officeart/2005/8/layout/vList2"/>
    <dgm:cxn modelId="{BE1EA0A1-DF31-4D4B-9824-167C36D0AEE8}" type="presOf" srcId="{2A4BB6D3-A326-4AAB-90B7-37B0B9A1849C}" destId="{A33B13F8-577F-4578-9C94-6EB0747A44DE}" srcOrd="0" destOrd="0" presId="urn:microsoft.com/office/officeart/2005/8/layout/vList2"/>
    <dgm:cxn modelId="{E962FC89-8C80-420A-87C9-7F5CED9A107B}" type="presOf" srcId="{354B27BB-44C3-4E98-B6C8-007038CB9259}" destId="{906ADB5F-868E-41E5-8D43-E37E5BDBD9BE}" srcOrd="0" destOrd="0" presId="urn:microsoft.com/office/officeart/2005/8/layout/vList2"/>
    <dgm:cxn modelId="{2933D5FA-88FD-4DA9-A4FC-C0E0A47636BE}" type="presOf" srcId="{E474BAE2-44C4-4CD4-8C26-77CB61802A32}" destId="{2900DB74-37CD-4438-87FC-9FF211AC6A83}" srcOrd="0" destOrd="0" presId="urn:microsoft.com/office/officeart/2005/8/layout/vList2"/>
    <dgm:cxn modelId="{EAB5B623-4379-4B79-BB22-BE5069F7B4CB}" srcId="{E474BAE2-44C4-4CD4-8C26-77CB61802A32}" destId="{D5B9A59D-0E3F-438F-A2A3-B419684BFBA2}" srcOrd="0" destOrd="0" parTransId="{300EC3D2-44DE-4EA7-A707-017D758CA3EE}" sibTransId="{7B9BD6BA-B851-4D32-82EA-3085A50E1D44}"/>
    <dgm:cxn modelId="{7FB1FDC3-AAD4-4897-9756-59294B0C0E4A}" srcId="{E474BAE2-44C4-4CD4-8C26-77CB61802A32}" destId="{354B27BB-44C3-4E98-B6C8-007038CB9259}" srcOrd="1" destOrd="0" parTransId="{FBD99766-001A-469B-B8B8-BC0AEBCA6E47}" sibTransId="{E253586B-9065-4BD6-A9C3-DACADFAE31D8}"/>
    <dgm:cxn modelId="{3EF6C2B4-FEA7-424E-A2D1-33B2F429D934}" type="presParOf" srcId="{2900DB74-37CD-4438-87FC-9FF211AC6A83}" destId="{D77B48EE-9753-4A8A-8EBC-D4966D595185}" srcOrd="0" destOrd="0" presId="urn:microsoft.com/office/officeart/2005/8/layout/vList2"/>
    <dgm:cxn modelId="{B9D3FBBA-899F-4120-A775-30E87CD1EEDD}" type="presParOf" srcId="{2900DB74-37CD-4438-87FC-9FF211AC6A83}" destId="{B1494ED2-DCD7-4DC6-9ABF-8DEF5B5A2074}" srcOrd="1" destOrd="0" presId="urn:microsoft.com/office/officeart/2005/8/layout/vList2"/>
    <dgm:cxn modelId="{89FB1563-12A3-4D39-8259-F90D0297914D}" type="presParOf" srcId="{2900DB74-37CD-4438-87FC-9FF211AC6A83}" destId="{906ADB5F-868E-41E5-8D43-E37E5BDBD9BE}" srcOrd="2" destOrd="0" presId="urn:microsoft.com/office/officeart/2005/8/layout/vList2"/>
    <dgm:cxn modelId="{B812C1A1-983F-466D-9839-13D1948A5898}" type="presParOf" srcId="{2900DB74-37CD-4438-87FC-9FF211AC6A83}" destId="{4FDAFF75-0E39-4E85-80D2-A3CD05087C04}" srcOrd="3" destOrd="0" presId="urn:microsoft.com/office/officeart/2005/8/layout/vList2"/>
    <dgm:cxn modelId="{30715125-0C5E-475E-B1C8-98E0146E16A9}" type="presParOf" srcId="{2900DB74-37CD-4438-87FC-9FF211AC6A83}" destId="{46C869FE-DB28-401B-9FD2-F219EE495D91}" srcOrd="4" destOrd="0" presId="urn:microsoft.com/office/officeart/2005/8/layout/vList2"/>
    <dgm:cxn modelId="{DE586FE4-1A0D-4407-AF0C-0091FC49E7B7}" type="presParOf" srcId="{2900DB74-37CD-4438-87FC-9FF211AC6A83}" destId="{0E6ACC50-606E-4F26-879D-1B763A9EC115}" srcOrd="5" destOrd="0" presId="urn:microsoft.com/office/officeart/2005/8/layout/vList2"/>
    <dgm:cxn modelId="{AD015AA0-B698-4018-8EB7-7CEDA64F0798}" type="presParOf" srcId="{2900DB74-37CD-4438-87FC-9FF211AC6A83}" destId="{A33B13F8-577F-4578-9C94-6EB0747A44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324EF-D74C-415B-8DA8-EF7BA9B9292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B38CF37-398B-4FF3-B29C-026E8ABB363A}">
      <dgm:prSet/>
      <dgm:spPr/>
      <dgm:t>
        <a:bodyPr/>
        <a:lstStyle/>
        <a:p>
          <a:r>
            <a:rPr lang="hr-HR" dirty="0"/>
            <a:t>Prvi svjetski rat (Veliki rat) –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prvi totalni rat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08BFEB-431A-4769-9AC8-2B862A9D8B9B}" type="parTrans" cxnId="{BA5174B6-B42C-47E3-8356-57A6A763ED61}">
      <dgm:prSet/>
      <dgm:spPr/>
      <dgm:t>
        <a:bodyPr/>
        <a:lstStyle/>
        <a:p>
          <a:endParaRPr lang="en-US"/>
        </a:p>
      </dgm:t>
    </dgm:pt>
    <dgm:pt modelId="{2D2C4EE3-DFB5-4D7E-95FB-CC368F98FC4A}" type="sibTrans" cxnId="{BA5174B6-B42C-47E3-8356-57A6A763ED61}">
      <dgm:prSet/>
      <dgm:spPr/>
      <dgm:t>
        <a:bodyPr/>
        <a:lstStyle/>
        <a:p>
          <a:endParaRPr lang="en-US"/>
        </a:p>
      </dgm:t>
    </dgm:pt>
    <dgm:pt modelId="{CFF32FB0-A3C5-4C25-B118-84B978E23BF6}">
      <dgm:prSet/>
      <dgm:spPr/>
      <dgm:t>
        <a:bodyPr/>
        <a:lstStyle/>
        <a:p>
          <a:r>
            <a:rPr lang="hr-HR"/>
            <a:t>Zahvatio sva područja društvenog života unutar zaraćenih država</a:t>
          </a:r>
          <a:endParaRPr lang="en-US"/>
        </a:p>
      </dgm:t>
    </dgm:pt>
    <dgm:pt modelId="{D5412E89-A48B-4172-86F3-4EF94E41FE2B}" type="parTrans" cxnId="{44F1711E-763C-4BD7-B652-F49C49488CC6}">
      <dgm:prSet/>
      <dgm:spPr/>
      <dgm:t>
        <a:bodyPr/>
        <a:lstStyle/>
        <a:p>
          <a:endParaRPr lang="en-US"/>
        </a:p>
      </dgm:t>
    </dgm:pt>
    <dgm:pt modelId="{BD06F1B4-0B5F-48B0-8B27-ACEBD5712070}" type="sibTrans" cxnId="{44F1711E-763C-4BD7-B652-F49C49488CC6}">
      <dgm:prSet/>
      <dgm:spPr/>
      <dgm:t>
        <a:bodyPr/>
        <a:lstStyle/>
        <a:p>
          <a:endParaRPr lang="en-US"/>
        </a:p>
      </dgm:t>
    </dgm:pt>
    <dgm:pt modelId="{39C6127C-1C7A-478E-9A9E-DECFD575F73F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Nestašice hrane</a:t>
          </a:r>
          <a:r>
            <a:rPr lang="hr-HR" dirty="0"/>
            <a:t>, pri kraju rata u mnogim dijelovima Europe pojava gladi</a:t>
          </a:r>
          <a:endParaRPr lang="en-US" dirty="0"/>
        </a:p>
      </dgm:t>
    </dgm:pt>
    <dgm:pt modelId="{EFCC7A28-DE53-43BD-A67A-6DD0B3FB0796}" type="parTrans" cxnId="{A8CFE1B9-3A2D-4847-BD92-FE1E5353B766}">
      <dgm:prSet/>
      <dgm:spPr/>
      <dgm:t>
        <a:bodyPr/>
        <a:lstStyle/>
        <a:p>
          <a:endParaRPr lang="en-US"/>
        </a:p>
      </dgm:t>
    </dgm:pt>
    <dgm:pt modelId="{6B6F1A65-0CB1-4692-A267-5AC764D8DE50}" type="sibTrans" cxnId="{A8CFE1B9-3A2D-4847-BD92-FE1E5353B766}">
      <dgm:prSet/>
      <dgm:spPr/>
      <dgm:t>
        <a:bodyPr/>
        <a:lstStyle/>
        <a:p>
          <a:endParaRPr lang="en-US"/>
        </a:p>
      </dgm:t>
    </dgm:pt>
    <dgm:pt modelId="{B618422F-A8BF-4F27-8BE2-B05E343A4E26}" type="pres">
      <dgm:prSet presAssocID="{002324EF-D74C-415B-8DA8-EF7BA9B929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B3947E0-217C-4C35-8B97-E0381EF12429}" type="pres">
      <dgm:prSet presAssocID="{CB38CF37-398B-4FF3-B29C-026E8ABB36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FE8AFC2-1DCC-436C-9E85-24955ABD050D}" type="pres">
      <dgm:prSet presAssocID="{2D2C4EE3-DFB5-4D7E-95FB-CC368F98FC4A}" presName="spacer" presStyleCnt="0"/>
      <dgm:spPr/>
    </dgm:pt>
    <dgm:pt modelId="{1C241DDC-2FC3-436D-9658-E0187954972C}" type="pres">
      <dgm:prSet presAssocID="{CFF32FB0-A3C5-4C25-B118-84B978E23B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24AF5D-DCAE-483A-A6D2-2462FC2DA4D0}" type="pres">
      <dgm:prSet presAssocID="{BD06F1B4-0B5F-48B0-8B27-ACEBD5712070}" presName="spacer" presStyleCnt="0"/>
      <dgm:spPr/>
    </dgm:pt>
    <dgm:pt modelId="{B8328D75-66E9-42F5-B5D3-ACE4319684B0}" type="pres">
      <dgm:prSet presAssocID="{39C6127C-1C7A-478E-9A9E-DECFD575F7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A5174B6-B42C-47E3-8356-57A6A763ED61}" srcId="{002324EF-D74C-415B-8DA8-EF7BA9B92926}" destId="{CB38CF37-398B-4FF3-B29C-026E8ABB363A}" srcOrd="0" destOrd="0" parTransId="{0508BFEB-431A-4769-9AC8-2B862A9D8B9B}" sibTransId="{2D2C4EE3-DFB5-4D7E-95FB-CC368F98FC4A}"/>
    <dgm:cxn modelId="{44F1711E-763C-4BD7-B652-F49C49488CC6}" srcId="{002324EF-D74C-415B-8DA8-EF7BA9B92926}" destId="{CFF32FB0-A3C5-4C25-B118-84B978E23BF6}" srcOrd="1" destOrd="0" parTransId="{D5412E89-A48B-4172-86F3-4EF94E41FE2B}" sibTransId="{BD06F1B4-0B5F-48B0-8B27-ACEBD5712070}"/>
    <dgm:cxn modelId="{2C48EDF1-2BF3-42AC-8F98-8F7F4C291081}" type="presOf" srcId="{39C6127C-1C7A-478E-9A9E-DECFD575F73F}" destId="{B8328D75-66E9-42F5-B5D3-ACE4319684B0}" srcOrd="0" destOrd="0" presId="urn:microsoft.com/office/officeart/2005/8/layout/vList2"/>
    <dgm:cxn modelId="{9C273295-7110-4D68-A65F-8B57AE283CEB}" type="presOf" srcId="{CB38CF37-398B-4FF3-B29C-026E8ABB363A}" destId="{CB3947E0-217C-4C35-8B97-E0381EF12429}" srcOrd="0" destOrd="0" presId="urn:microsoft.com/office/officeart/2005/8/layout/vList2"/>
    <dgm:cxn modelId="{47E88308-0671-4F60-A7C8-E7EB981F4A75}" type="presOf" srcId="{002324EF-D74C-415B-8DA8-EF7BA9B92926}" destId="{B618422F-A8BF-4F27-8BE2-B05E343A4E26}" srcOrd="0" destOrd="0" presId="urn:microsoft.com/office/officeart/2005/8/layout/vList2"/>
    <dgm:cxn modelId="{A8CFE1B9-3A2D-4847-BD92-FE1E5353B766}" srcId="{002324EF-D74C-415B-8DA8-EF7BA9B92926}" destId="{39C6127C-1C7A-478E-9A9E-DECFD575F73F}" srcOrd="2" destOrd="0" parTransId="{EFCC7A28-DE53-43BD-A67A-6DD0B3FB0796}" sibTransId="{6B6F1A65-0CB1-4692-A267-5AC764D8DE50}"/>
    <dgm:cxn modelId="{27E0F940-DC31-4533-8730-79ED98918DFE}" type="presOf" srcId="{CFF32FB0-A3C5-4C25-B118-84B978E23BF6}" destId="{1C241DDC-2FC3-436D-9658-E0187954972C}" srcOrd="0" destOrd="0" presId="urn:microsoft.com/office/officeart/2005/8/layout/vList2"/>
    <dgm:cxn modelId="{B7504D36-8E36-419C-86F8-FDF631E88128}" type="presParOf" srcId="{B618422F-A8BF-4F27-8BE2-B05E343A4E26}" destId="{CB3947E0-217C-4C35-8B97-E0381EF12429}" srcOrd="0" destOrd="0" presId="urn:microsoft.com/office/officeart/2005/8/layout/vList2"/>
    <dgm:cxn modelId="{082DF718-A835-469A-8B33-7FA400C07C99}" type="presParOf" srcId="{B618422F-A8BF-4F27-8BE2-B05E343A4E26}" destId="{9FE8AFC2-1DCC-436C-9E85-24955ABD050D}" srcOrd="1" destOrd="0" presId="urn:microsoft.com/office/officeart/2005/8/layout/vList2"/>
    <dgm:cxn modelId="{A24F51F0-6072-4FE5-A3F7-AD229DCD1528}" type="presParOf" srcId="{B618422F-A8BF-4F27-8BE2-B05E343A4E26}" destId="{1C241DDC-2FC3-436D-9658-E0187954972C}" srcOrd="2" destOrd="0" presId="urn:microsoft.com/office/officeart/2005/8/layout/vList2"/>
    <dgm:cxn modelId="{56F6F467-A499-4B04-881C-B2F017F20DDD}" type="presParOf" srcId="{B618422F-A8BF-4F27-8BE2-B05E343A4E26}" destId="{BA24AF5D-DCAE-483A-A6D2-2462FC2DA4D0}" srcOrd="3" destOrd="0" presId="urn:microsoft.com/office/officeart/2005/8/layout/vList2"/>
    <dgm:cxn modelId="{A3E516E8-43EF-4DBC-84DC-D3D22910EDE4}" type="presParOf" srcId="{B618422F-A8BF-4F27-8BE2-B05E343A4E26}" destId="{B8328D75-66E9-42F5-B5D3-ACE4319684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7B635F-92E8-4C4E-B336-EA11BA5429BB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64FB52E-9354-4F8D-9791-39A447A77CFB}">
      <dgm:prSet/>
      <dgm:spPr/>
      <dgm:t>
        <a:bodyPr/>
        <a:lstStyle/>
        <a:p>
          <a:r>
            <a:rPr lang="hr-HR" dirty="0"/>
            <a:t>S odmicanjem rata, protivnika rata bilo sve više – priziv savjesti</a:t>
          </a:r>
          <a:endParaRPr lang="en-US" dirty="0"/>
        </a:p>
      </dgm:t>
    </dgm:pt>
    <dgm:pt modelId="{A7A0D735-96FC-43E2-8D3B-64EEF0A94662}" type="parTrans" cxnId="{A8C738D8-4C6C-46E7-A51E-12C877A981B6}">
      <dgm:prSet/>
      <dgm:spPr/>
      <dgm:t>
        <a:bodyPr/>
        <a:lstStyle/>
        <a:p>
          <a:endParaRPr lang="en-US"/>
        </a:p>
      </dgm:t>
    </dgm:pt>
    <dgm:pt modelId="{C83ACE84-47CE-49C4-A333-7C691CE98BF2}" type="sibTrans" cxnId="{A8C738D8-4C6C-46E7-A51E-12C877A981B6}">
      <dgm:prSet/>
      <dgm:spPr/>
      <dgm:t>
        <a:bodyPr/>
        <a:lstStyle/>
        <a:p>
          <a:endParaRPr lang="en-US"/>
        </a:p>
      </dgm:t>
    </dgm:pt>
    <dgm:pt modelId="{C2019931-21A1-4CCA-87CD-F018E98B1F46}">
      <dgm:prSet/>
      <dgm:spPr/>
      <dgm:t>
        <a:bodyPr/>
        <a:lstStyle/>
        <a:p>
          <a:r>
            <a:rPr lang="hr-HR"/>
            <a:t>Vojnici na bojištima razočarani vojnom taktikom – ciljevi rata postali nevažni </a:t>
          </a:r>
          <a:endParaRPr lang="en-US"/>
        </a:p>
      </dgm:t>
    </dgm:pt>
    <dgm:pt modelId="{8B47F92E-EFB4-4458-AE05-FE6CD63885F8}" type="parTrans" cxnId="{34F2C5A7-BA64-4EEC-8D39-0DAA0079BA40}">
      <dgm:prSet/>
      <dgm:spPr/>
      <dgm:t>
        <a:bodyPr/>
        <a:lstStyle/>
        <a:p>
          <a:endParaRPr lang="en-US"/>
        </a:p>
      </dgm:t>
    </dgm:pt>
    <dgm:pt modelId="{E35ABD5F-A108-4149-952C-AA8DF38A060A}" type="sibTrans" cxnId="{34F2C5A7-BA64-4EEC-8D39-0DAA0079BA40}">
      <dgm:prSet/>
      <dgm:spPr/>
      <dgm:t>
        <a:bodyPr/>
        <a:lstStyle/>
        <a:p>
          <a:endParaRPr lang="en-US"/>
        </a:p>
      </dgm:t>
    </dgm:pt>
    <dgm:pt modelId="{18AFE081-1C74-461E-9F15-C3BBF7FB0D12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1916. godine Velika Britanija uvela prisilno novačenje – otpor javnosti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C2187-58E2-4748-B1FA-3F51E2ED7E39}" type="parTrans" cxnId="{6F5FA54C-C4F8-4DFF-9A41-F395EEE47F85}">
      <dgm:prSet/>
      <dgm:spPr/>
      <dgm:t>
        <a:bodyPr/>
        <a:lstStyle/>
        <a:p>
          <a:endParaRPr lang="en-US"/>
        </a:p>
      </dgm:t>
    </dgm:pt>
    <dgm:pt modelId="{1B4E7466-2040-4128-8262-8DA76710C1C4}" type="sibTrans" cxnId="{6F5FA54C-C4F8-4DFF-9A41-F395EEE47F85}">
      <dgm:prSet/>
      <dgm:spPr/>
      <dgm:t>
        <a:bodyPr/>
        <a:lstStyle/>
        <a:p>
          <a:endParaRPr lang="en-US"/>
        </a:p>
      </dgm:t>
    </dgm:pt>
    <dgm:pt modelId="{DC54627F-1ACA-4655-B221-549BE164AC62}">
      <dgm:prSet/>
      <dgm:spPr/>
      <dgm:t>
        <a:bodyPr/>
        <a:lstStyle/>
        <a:p>
          <a:r>
            <a:rPr lang="hr-HR" dirty="0"/>
            <a:t>Iz austrougarske vojske tijekom rata 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dezertiralo više stotina tisuća vojnika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AD13D9-6EE2-4B18-9698-5ABDB057C9D7}" type="parTrans" cxnId="{03A38A86-64A2-4D1F-9FE7-D1379C8AF55C}">
      <dgm:prSet/>
      <dgm:spPr/>
      <dgm:t>
        <a:bodyPr/>
        <a:lstStyle/>
        <a:p>
          <a:endParaRPr lang="en-US"/>
        </a:p>
      </dgm:t>
    </dgm:pt>
    <dgm:pt modelId="{BE408ED1-2BBB-43AA-B157-60ADCBD371A6}" type="sibTrans" cxnId="{03A38A86-64A2-4D1F-9FE7-D1379C8AF55C}">
      <dgm:prSet/>
      <dgm:spPr/>
      <dgm:t>
        <a:bodyPr/>
        <a:lstStyle/>
        <a:p>
          <a:endParaRPr lang="en-US"/>
        </a:p>
      </dgm:t>
    </dgm:pt>
    <dgm:pt modelId="{6A89909D-B019-4694-97E2-F56FD79D150F}" type="pres">
      <dgm:prSet presAssocID="{E17B635F-92E8-4C4E-B336-EA11BA5429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F6EF414-79FA-46EB-930E-B799F3A49F10}" type="pres">
      <dgm:prSet presAssocID="{D64FB52E-9354-4F8D-9791-39A447A77CF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A3101E-0CF0-47E1-93B4-7648D5E1F07E}" type="pres">
      <dgm:prSet presAssocID="{C83ACE84-47CE-49C4-A333-7C691CE98BF2}" presName="spacer" presStyleCnt="0"/>
      <dgm:spPr/>
    </dgm:pt>
    <dgm:pt modelId="{A9109868-103E-466B-B68E-1531AAFE9918}" type="pres">
      <dgm:prSet presAssocID="{C2019931-21A1-4CCA-87CD-F018E98B1F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75FB99-E7C0-4B2B-842B-E3E410D14212}" type="pres">
      <dgm:prSet presAssocID="{E35ABD5F-A108-4149-952C-AA8DF38A060A}" presName="spacer" presStyleCnt="0"/>
      <dgm:spPr/>
    </dgm:pt>
    <dgm:pt modelId="{0D57F640-96ED-43E6-8D6F-B61974A9EDA9}" type="pres">
      <dgm:prSet presAssocID="{18AFE081-1C74-461E-9F15-C3BBF7FB0D1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ABC6EB-1BE3-45E5-A7A0-01730FE55667}" type="pres">
      <dgm:prSet presAssocID="{1B4E7466-2040-4128-8262-8DA76710C1C4}" presName="spacer" presStyleCnt="0"/>
      <dgm:spPr/>
    </dgm:pt>
    <dgm:pt modelId="{33C21CB3-0713-4884-B4DD-EE6FD0BBC7DB}" type="pres">
      <dgm:prSet presAssocID="{DC54627F-1ACA-4655-B221-549BE164AC6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0EFABE9-613C-468E-A2A6-49ACF2C39EA2}" type="presOf" srcId="{18AFE081-1C74-461E-9F15-C3BBF7FB0D12}" destId="{0D57F640-96ED-43E6-8D6F-B61974A9EDA9}" srcOrd="0" destOrd="0" presId="urn:microsoft.com/office/officeart/2005/8/layout/vList2"/>
    <dgm:cxn modelId="{03A38A86-64A2-4D1F-9FE7-D1379C8AF55C}" srcId="{E17B635F-92E8-4C4E-B336-EA11BA5429BB}" destId="{DC54627F-1ACA-4655-B221-549BE164AC62}" srcOrd="3" destOrd="0" parTransId="{47AD13D9-6EE2-4B18-9698-5ABDB057C9D7}" sibTransId="{BE408ED1-2BBB-43AA-B157-60ADCBD371A6}"/>
    <dgm:cxn modelId="{0F2825A4-0414-4473-9E47-A35A7B536FA5}" type="presOf" srcId="{DC54627F-1ACA-4655-B221-549BE164AC62}" destId="{33C21CB3-0713-4884-B4DD-EE6FD0BBC7DB}" srcOrd="0" destOrd="0" presId="urn:microsoft.com/office/officeart/2005/8/layout/vList2"/>
    <dgm:cxn modelId="{34404337-4341-4EF0-81DB-34B631117A57}" type="presOf" srcId="{E17B635F-92E8-4C4E-B336-EA11BA5429BB}" destId="{6A89909D-B019-4694-97E2-F56FD79D150F}" srcOrd="0" destOrd="0" presId="urn:microsoft.com/office/officeart/2005/8/layout/vList2"/>
    <dgm:cxn modelId="{6F5FA54C-C4F8-4DFF-9A41-F395EEE47F85}" srcId="{E17B635F-92E8-4C4E-B336-EA11BA5429BB}" destId="{18AFE081-1C74-461E-9F15-C3BBF7FB0D12}" srcOrd="2" destOrd="0" parTransId="{64BC2187-58E2-4748-B1FA-3F51E2ED7E39}" sibTransId="{1B4E7466-2040-4128-8262-8DA76710C1C4}"/>
    <dgm:cxn modelId="{45B9BA3F-B8AF-4BA8-B259-3D05BE86F17B}" type="presOf" srcId="{D64FB52E-9354-4F8D-9791-39A447A77CFB}" destId="{FF6EF414-79FA-46EB-930E-B799F3A49F10}" srcOrd="0" destOrd="0" presId="urn:microsoft.com/office/officeart/2005/8/layout/vList2"/>
    <dgm:cxn modelId="{6361ED93-EA46-44D0-A8F4-5B001A4FE4D1}" type="presOf" srcId="{C2019931-21A1-4CCA-87CD-F018E98B1F46}" destId="{A9109868-103E-466B-B68E-1531AAFE9918}" srcOrd="0" destOrd="0" presId="urn:microsoft.com/office/officeart/2005/8/layout/vList2"/>
    <dgm:cxn modelId="{34F2C5A7-BA64-4EEC-8D39-0DAA0079BA40}" srcId="{E17B635F-92E8-4C4E-B336-EA11BA5429BB}" destId="{C2019931-21A1-4CCA-87CD-F018E98B1F46}" srcOrd="1" destOrd="0" parTransId="{8B47F92E-EFB4-4458-AE05-FE6CD63885F8}" sibTransId="{E35ABD5F-A108-4149-952C-AA8DF38A060A}"/>
    <dgm:cxn modelId="{A8C738D8-4C6C-46E7-A51E-12C877A981B6}" srcId="{E17B635F-92E8-4C4E-B336-EA11BA5429BB}" destId="{D64FB52E-9354-4F8D-9791-39A447A77CFB}" srcOrd="0" destOrd="0" parTransId="{A7A0D735-96FC-43E2-8D3B-64EEF0A94662}" sibTransId="{C83ACE84-47CE-49C4-A333-7C691CE98BF2}"/>
    <dgm:cxn modelId="{B29D9571-E978-4874-9D6F-ED2F5AC0E650}" type="presParOf" srcId="{6A89909D-B019-4694-97E2-F56FD79D150F}" destId="{FF6EF414-79FA-46EB-930E-B799F3A49F10}" srcOrd="0" destOrd="0" presId="urn:microsoft.com/office/officeart/2005/8/layout/vList2"/>
    <dgm:cxn modelId="{DCA9C517-6346-4715-9E14-A5B3800FFDF6}" type="presParOf" srcId="{6A89909D-B019-4694-97E2-F56FD79D150F}" destId="{0FA3101E-0CF0-47E1-93B4-7648D5E1F07E}" srcOrd="1" destOrd="0" presId="urn:microsoft.com/office/officeart/2005/8/layout/vList2"/>
    <dgm:cxn modelId="{3D288B10-D6BF-4445-B750-1D3BADF8FA8C}" type="presParOf" srcId="{6A89909D-B019-4694-97E2-F56FD79D150F}" destId="{A9109868-103E-466B-B68E-1531AAFE9918}" srcOrd="2" destOrd="0" presId="urn:microsoft.com/office/officeart/2005/8/layout/vList2"/>
    <dgm:cxn modelId="{ABD02DA1-904C-4FBA-AC11-B74EFD88484D}" type="presParOf" srcId="{6A89909D-B019-4694-97E2-F56FD79D150F}" destId="{B875FB99-E7C0-4B2B-842B-E3E410D14212}" srcOrd="3" destOrd="0" presId="urn:microsoft.com/office/officeart/2005/8/layout/vList2"/>
    <dgm:cxn modelId="{E3E7DB22-12C0-47AD-BE95-415C5C68828A}" type="presParOf" srcId="{6A89909D-B019-4694-97E2-F56FD79D150F}" destId="{0D57F640-96ED-43E6-8D6F-B61974A9EDA9}" srcOrd="4" destOrd="0" presId="urn:microsoft.com/office/officeart/2005/8/layout/vList2"/>
    <dgm:cxn modelId="{5CFE4507-F33A-4994-94BE-54B9D9EEEF25}" type="presParOf" srcId="{6A89909D-B019-4694-97E2-F56FD79D150F}" destId="{F6ABC6EB-1BE3-45E5-A7A0-01730FE55667}" srcOrd="5" destOrd="0" presId="urn:microsoft.com/office/officeart/2005/8/layout/vList2"/>
    <dgm:cxn modelId="{D1A80FDA-1258-469B-ADFE-D71215FE8000}" type="presParOf" srcId="{6A89909D-B019-4694-97E2-F56FD79D150F}" destId="{33C21CB3-0713-4884-B4DD-EE6FD0BBC7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5593E5-E5DD-49CC-BCFC-6665728D979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E110736-CFAE-4CF8-A133-49FB68748047}">
      <dgm:prSet/>
      <dgm:spPr/>
      <dgm:t>
        <a:bodyPr/>
        <a:lstStyle/>
        <a:p>
          <a:r>
            <a:rPr lang="hr-HR" dirty="0"/>
            <a:t>Izlaskom Rusije iz rata, Njemačka i Austro-Ugarska preusmjerila vojsku na ostala bojišta</a:t>
          </a:r>
          <a:endParaRPr lang="en-US" dirty="0"/>
        </a:p>
      </dgm:t>
    </dgm:pt>
    <dgm:pt modelId="{82FD90F6-6E34-4B34-A8E8-49710123ACC9}" type="parTrans" cxnId="{9C1647E0-86D1-4444-99E2-1BD67853C117}">
      <dgm:prSet/>
      <dgm:spPr/>
      <dgm:t>
        <a:bodyPr/>
        <a:lstStyle/>
        <a:p>
          <a:endParaRPr lang="en-US"/>
        </a:p>
      </dgm:t>
    </dgm:pt>
    <dgm:pt modelId="{606BF7E6-1708-4150-8BE6-F752A2582F83}" type="sibTrans" cxnId="{9C1647E0-86D1-4444-99E2-1BD67853C117}">
      <dgm:prSet/>
      <dgm:spPr/>
      <dgm:t>
        <a:bodyPr/>
        <a:lstStyle/>
        <a:p>
          <a:endParaRPr lang="en-US"/>
        </a:p>
      </dgm:t>
    </dgm:pt>
    <dgm:pt modelId="{F42C3D88-8008-4089-A8E5-76CC8BF1832F}">
      <dgm:prSet/>
      <dgm:spPr/>
      <dgm:t>
        <a:bodyPr/>
        <a:lstStyle/>
        <a:p>
          <a:r>
            <a:rPr lang="hr-HR" dirty="0"/>
            <a:t>1918. godine na Zapadno bojište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stigao veliki broj američkih vojnika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C7AA25-2894-4638-ACC3-9B1364CA39BB}" type="parTrans" cxnId="{59A902DF-CA0A-4892-90E9-2B95EA6BA731}">
      <dgm:prSet/>
      <dgm:spPr/>
      <dgm:t>
        <a:bodyPr/>
        <a:lstStyle/>
        <a:p>
          <a:endParaRPr lang="en-US"/>
        </a:p>
      </dgm:t>
    </dgm:pt>
    <dgm:pt modelId="{F1A72AE1-4D13-43B5-841F-BBD2EF85390A}" type="sibTrans" cxnId="{59A902DF-CA0A-4892-90E9-2B95EA6BA731}">
      <dgm:prSet/>
      <dgm:spPr/>
      <dgm:t>
        <a:bodyPr/>
        <a:lstStyle/>
        <a:p>
          <a:endParaRPr lang="en-US"/>
        </a:p>
      </dgm:t>
    </dgm:pt>
    <dgm:pt modelId="{26FD0441-A85A-40C7-B611-A16B756AEDEA}">
      <dgm:prSet/>
      <dgm:spPr/>
      <dgm:t>
        <a:bodyPr/>
        <a:lstStyle/>
        <a:p>
          <a:r>
            <a:rPr lang="hr-HR" dirty="0"/>
            <a:t>Zbog brojčane nadmoći Amerikanaca njemački vojnici se počeli povlačiti</a:t>
          </a:r>
          <a:endParaRPr lang="en-US" dirty="0"/>
        </a:p>
      </dgm:t>
    </dgm:pt>
    <dgm:pt modelId="{92AAEC04-1F1F-4F25-8FE7-46A6A8BDA020}" type="parTrans" cxnId="{874A8AD2-A3C3-4DCE-99EA-D9F88681D03D}">
      <dgm:prSet/>
      <dgm:spPr/>
      <dgm:t>
        <a:bodyPr/>
        <a:lstStyle/>
        <a:p>
          <a:endParaRPr lang="en-US"/>
        </a:p>
      </dgm:t>
    </dgm:pt>
    <dgm:pt modelId="{4F9A660A-3C2D-4A3E-9CF4-1960CD516982}" type="sibTrans" cxnId="{874A8AD2-A3C3-4DCE-99EA-D9F88681D03D}">
      <dgm:prSet/>
      <dgm:spPr/>
      <dgm:t>
        <a:bodyPr/>
        <a:lstStyle/>
        <a:p>
          <a:endParaRPr lang="en-US"/>
        </a:p>
      </dgm:t>
    </dgm:pt>
    <dgm:pt modelId="{3AE4738E-AFBE-456E-91EE-8AC2BFA7B667}" type="pres">
      <dgm:prSet presAssocID="{FC5593E5-E5DD-49CC-BCFC-6665728D9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4C5FC02-5D42-42C4-B4E2-CFF7C8F9F3EC}" type="pres">
      <dgm:prSet presAssocID="{1E110736-CFAE-4CF8-A133-49FB6874804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F139B3-322C-47D4-B4F6-A40FA4A88D3A}" type="pres">
      <dgm:prSet presAssocID="{606BF7E6-1708-4150-8BE6-F752A2582F83}" presName="spacer" presStyleCnt="0"/>
      <dgm:spPr/>
    </dgm:pt>
    <dgm:pt modelId="{61ECAB38-7BDD-4B2C-8202-82B84167082A}" type="pres">
      <dgm:prSet presAssocID="{F42C3D88-8008-4089-A8E5-76CC8BF183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393D1D-7A52-4CCC-BAE7-C277817BB401}" type="pres">
      <dgm:prSet presAssocID="{F1A72AE1-4D13-43B5-841F-BBD2EF85390A}" presName="spacer" presStyleCnt="0"/>
      <dgm:spPr/>
    </dgm:pt>
    <dgm:pt modelId="{B183FB14-8C37-437D-A3F9-B4DCD0BE552F}" type="pres">
      <dgm:prSet presAssocID="{26FD0441-A85A-40C7-B611-A16B756AED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2032D03-9045-42D7-88D0-FE3AD9CBCF5D}" type="presOf" srcId="{F42C3D88-8008-4089-A8E5-76CC8BF1832F}" destId="{61ECAB38-7BDD-4B2C-8202-82B84167082A}" srcOrd="0" destOrd="0" presId="urn:microsoft.com/office/officeart/2005/8/layout/vList2"/>
    <dgm:cxn modelId="{162EDB42-A28A-4E1F-A65F-5AE0C9FE3FD2}" type="presOf" srcId="{26FD0441-A85A-40C7-B611-A16B756AEDEA}" destId="{B183FB14-8C37-437D-A3F9-B4DCD0BE552F}" srcOrd="0" destOrd="0" presId="urn:microsoft.com/office/officeart/2005/8/layout/vList2"/>
    <dgm:cxn modelId="{59A902DF-CA0A-4892-90E9-2B95EA6BA731}" srcId="{FC5593E5-E5DD-49CC-BCFC-6665728D9793}" destId="{F42C3D88-8008-4089-A8E5-76CC8BF1832F}" srcOrd="1" destOrd="0" parTransId="{EFC7AA25-2894-4638-ACC3-9B1364CA39BB}" sibTransId="{F1A72AE1-4D13-43B5-841F-BBD2EF85390A}"/>
    <dgm:cxn modelId="{874A8AD2-A3C3-4DCE-99EA-D9F88681D03D}" srcId="{FC5593E5-E5DD-49CC-BCFC-6665728D9793}" destId="{26FD0441-A85A-40C7-B611-A16B756AEDEA}" srcOrd="2" destOrd="0" parTransId="{92AAEC04-1F1F-4F25-8FE7-46A6A8BDA020}" sibTransId="{4F9A660A-3C2D-4A3E-9CF4-1960CD516982}"/>
    <dgm:cxn modelId="{9C1647E0-86D1-4444-99E2-1BD67853C117}" srcId="{FC5593E5-E5DD-49CC-BCFC-6665728D9793}" destId="{1E110736-CFAE-4CF8-A133-49FB68748047}" srcOrd="0" destOrd="0" parTransId="{82FD90F6-6E34-4B34-A8E8-49710123ACC9}" sibTransId="{606BF7E6-1708-4150-8BE6-F752A2582F83}"/>
    <dgm:cxn modelId="{DFA692FF-3EB3-401A-857A-BCF8738D015E}" type="presOf" srcId="{FC5593E5-E5DD-49CC-BCFC-6665728D9793}" destId="{3AE4738E-AFBE-456E-91EE-8AC2BFA7B667}" srcOrd="0" destOrd="0" presId="urn:microsoft.com/office/officeart/2005/8/layout/vList2"/>
    <dgm:cxn modelId="{E5E240A9-F141-430C-9117-89D48D380085}" type="presOf" srcId="{1E110736-CFAE-4CF8-A133-49FB68748047}" destId="{74C5FC02-5D42-42C4-B4E2-CFF7C8F9F3EC}" srcOrd="0" destOrd="0" presId="urn:microsoft.com/office/officeart/2005/8/layout/vList2"/>
    <dgm:cxn modelId="{3C983DC2-2099-4C2D-9975-8A6D8459F401}" type="presParOf" srcId="{3AE4738E-AFBE-456E-91EE-8AC2BFA7B667}" destId="{74C5FC02-5D42-42C4-B4E2-CFF7C8F9F3EC}" srcOrd="0" destOrd="0" presId="urn:microsoft.com/office/officeart/2005/8/layout/vList2"/>
    <dgm:cxn modelId="{04E17FA8-33DF-458A-A1D0-B1E4535325EA}" type="presParOf" srcId="{3AE4738E-AFBE-456E-91EE-8AC2BFA7B667}" destId="{0BF139B3-322C-47D4-B4F6-A40FA4A88D3A}" srcOrd="1" destOrd="0" presId="urn:microsoft.com/office/officeart/2005/8/layout/vList2"/>
    <dgm:cxn modelId="{58021C80-880D-4F82-BD3D-C4CEC5CE2753}" type="presParOf" srcId="{3AE4738E-AFBE-456E-91EE-8AC2BFA7B667}" destId="{61ECAB38-7BDD-4B2C-8202-82B84167082A}" srcOrd="2" destOrd="0" presId="urn:microsoft.com/office/officeart/2005/8/layout/vList2"/>
    <dgm:cxn modelId="{033735C3-5AAA-4C21-8030-041C31A7E9F4}" type="presParOf" srcId="{3AE4738E-AFBE-456E-91EE-8AC2BFA7B667}" destId="{14393D1D-7A52-4CCC-BAE7-C277817BB401}" srcOrd="3" destOrd="0" presId="urn:microsoft.com/office/officeart/2005/8/layout/vList2"/>
    <dgm:cxn modelId="{2C5C7ADC-F5A1-4C5A-8E6B-422BF0E042C9}" type="presParOf" srcId="{3AE4738E-AFBE-456E-91EE-8AC2BFA7B667}" destId="{B183FB14-8C37-437D-A3F9-B4DCD0BE55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D1415D-2392-4B4D-8BC2-7C4AC217F97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53274F1-F434-4368-B0A8-5249063EA979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Solunsko bojište 1918. godine </a:t>
          </a:r>
          <a:r>
            <a:rPr lang="hr-HR" dirty="0"/>
            <a:t>– proboj sila Antante</a:t>
          </a:r>
          <a:endParaRPr lang="en-US" dirty="0"/>
        </a:p>
      </dgm:t>
    </dgm:pt>
    <dgm:pt modelId="{37679701-DA38-41DE-82EF-8A4435BC898A}" type="parTrans" cxnId="{0A6E21A9-5C34-42A0-99A4-32CC5702CADF}">
      <dgm:prSet/>
      <dgm:spPr/>
      <dgm:t>
        <a:bodyPr/>
        <a:lstStyle/>
        <a:p>
          <a:endParaRPr lang="en-US"/>
        </a:p>
      </dgm:t>
    </dgm:pt>
    <dgm:pt modelId="{44CFA2E9-77E8-4B40-B636-CB09FBCD79D4}" type="sibTrans" cxnId="{0A6E21A9-5C34-42A0-99A4-32CC5702CADF}">
      <dgm:prSet/>
      <dgm:spPr/>
      <dgm:t>
        <a:bodyPr/>
        <a:lstStyle/>
        <a:p>
          <a:endParaRPr lang="en-US"/>
        </a:p>
      </dgm:t>
    </dgm:pt>
    <dgm:pt modelId="{1E459A2E-3F5C-4BFF-B560-E53ABD32F8F5}">
      <dgm:prSet/>
      <dgm:spPr/>
      <dgm:t>
        <a:bodyPr/>
        <a:lstStyle/>
        <a:p>
          <a:r>
            <a:rPr lang="hr-HR"/>
            <a:t>Povlačenje njemačke i austrougarske vojske</a:t>
          </a:r>
          <a:endParaRPr lang="en-US"/>
        </a:p>
      </dgm:t>
    </dgm:pt>
    <dgm:pt modelId="{6AAD59DA-081B-4155-A832-D1EECC54938D}" type="parTrans" cxnId="{2A23ED6E-B2E8-424F-9BED-F27D3B41FACA}">
      <dgm:prSet/>
      <dgm:spPr/>
      <dgm:t>
        <a:bodyPr/>
        <a:lstStyle/>
        <a:p>
          <a:endParaRPr lang="en-US"/>
        </a:p>
      </dgm:t>
    </dgm:pt>
    <dgm:pt modelId="{44700B15-00DB-4235-B6BA-567EFD6FAC28}" type="sibTrans" cxnId="{2A23ED6E-B2E8-424F-9BED-F27D3B41FACA}">
      <dgm:prSet/>
      <dgm:spPr/>
      <dgm:t>
        <a:bodyPr/>
        <a:lstStyle/>
        <a:p>
          <a:endParaRPr lang="en-US"/>
        </a:p>
      </dgm:t>
    </dgm:pt>
    <dgm:pt modelId="{2A3C06E4-8FC6-4DD3-B2EE-DACEF8FDF579}">
      <dgm:prSet/>
      <dgm:spPr/>
      <dgm:t>
        <a:bodyPr/>
        <a:lstStyle/>
        <a:p>
          <a:r>
            <a:rPr lang="hr-HR" dirty="0"/>
            <a:t>Krajem listopada 1918. godine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kapitulirale Bugarska i Osmansko Carstvo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C25A89-627F-4E38-8B71-CFA715B64C74}" type="parTrans" cxnId="{93335BAD-3227-4474-83DE-B014F7B87CB9}">
      <dgm:prSet/>
      <dgm:spPr/>
      <dgm:t>
        <a:bodyPr/>
        <a:lstStyle/>
        <a:p>
          <a:endParaRPr lang="en-US"/>
        </a:p>
      </dgm:t>
    </dgm:pt>
    <dgm:pt modelId="{245C52AC-505D-43EA-9669-5B143FECF237}" type="sibTrans" cxnId="{93335BAD-3227-4474-83DE-B014F7B87CB9}">
      <dgm:prSet/>
      <dgm:spPr/>
      <dgm:t>
        <a:bodyPr/>
        <a:lstStyle/>
        <a:p>
          <a:endParaRPr lang="en-US"/>
        </a:p>
      </dgm:t>
    </dgm:pt>
    <dgm:pt modelId="{867CBEEC-F6FA-46B1-B7D0-DE68BA202CB4}" type="pres">
      <dgm:prSet presAssocID="{68D1415D-2392-4B4D-8BC2-7C4AC217F9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8CA200C-EC3F-44DA-8A33-12D4A78C4417}" type="pres">
      <dgm:prSet presAssocID="{753274F1-F434-4368-B0A8-5249063EA9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4D5DDB-8D05-425F-A741-C00B1FCAA64C}" type="pres">
      <dgm:prSet presAssocID="{44CFA2E9-77E8-4B40-B636-CB09FBCD79D4}" presName="spacer" presStyleCnt="0"/>
      <dgm:spPr/>
    </dgm:pt>
    <dgm:pt modelId="{C3233AA2-0B2B-40C8-91C4-878934BA732A}" type="pres">
      <dgm:prSet presAssocID="{1E459A2E-3F5C-4BFF-B560-E53ABD32F8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90E4F7-A7C7-4BF0-AE0E-671D243C2D64}" type="pres">
      <dgm:prSet presAssocID="{44700B15-00DB-4235-B6BA-567EFD6FAC28}" presName="spacer" presStyleCnt="0"/>
      <dgm:spPr/>
    </dgm:pt>
    <dgm:pt modelId="{18331AFD-2CD2-4D9B-B5E3-EB3E00B98F24}" type="pres">
      <dgm:prSet presAssocID="{2A3C06E4-8FC6-4DD3-B2EE-DACEF8FDF5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670981-8CF8-43DB-A6EC-F16A4AF15387}" type="presOf" srcId="{1E459A2E-3F5C-4BFF-B560-E53ABD32F8F5}" destId="{C3233AA2-0B2B-40C8-91C4-878934BA732A}" srcOrd="0" destOrd="0" presId="urn:microsoft.com/office/officeart/2005/8/layout/vList2"/>
    <dgm:cxn modelId="{0A6E21A9-5C34-42A0-99A4-32CC5702CADF}" srcId="{68D1415D-2392-4B4D-8BC2-7C4AC217F97C}" destId="{753274F1-F434-4368-B0A8-5249063EA979}" srcOrd="0" destOrd="0" parTransId="{37679701-DA38-41DE-82EF-8A4435BC898A}" sibTransId="{44CFA2E9-77E8-4B40-B636-CB09FBCD79D4}"/>
    <dgm:cxn modelId="{1C243B16-CC33-41A4-BD04-825C8A11D8EE}" type="presOf" srcId="{753274F1-F434-4368-B0A8-5249063EA979}" destId="{A8CA200C-EC3F-44DA-8A33-12D4A78C4417}" srcOrd="0" destOrd="0" presId="urn:microsoft.com/office/officeart/2005/8/layout/vList2"/>
    <dgm:cxn modelId="{83379E6C-C6BA-478C-B486-72344C3BFD01}" type="presOf" srcId="{2A3C06E4-8FC6-4DD3-B2EE-DACEF8FDF579}" destId="{18331AFD-2CD2-4D9B-B5E3-EB3E00B98F24}" srcOrd="0" destOrd="0" presId="urn:microsoft.com/office/officeart/2005/8/layout/vList2"/>
    <dgm:cxn modelId="{2A23ED6E-B2E8-424F-9BED-F27D3B41FACA}" srcId="{68D1415D-2392-4B4D-8BC2-7C4AC217F97C}" destId="{1E459A2E-3F5C-4BFF-B560-E53ABD32F8F5}" srcOrd="1" destOrd="0" parTransId="{6AAD59DA-081B-4155-A832-D1EECC54938D}" sibTransId="{44700B15-00DB-4235-B6BA-567EFD6FAC28}"/>
    <dgm:cxn modelId="{93335BAD-3227-4474-83DE-B014F7B87CB9}" srcId="{68D1415D-2392-4B4D-8BC2-7C4AC217F97C}" destId="{2A3C06E4-8FC6-4DD3-B2EE-DACEF8FDF579}" srcOrd="2" destOrd="0" parTransId="{9CC25A89-627F-4E38-8B71-CFA715B64C74}" sibTransId="{245C52AC-505D-43EA-9669-5B143FECF237}"/>
    <dgm:cxn modelId="{AB3BD61C-F117-43A5-A1F9-266135ADE9AD}" type="presOf" srcId="{68D1415D-2392-4B4D-8BC2-7C4AC217F97C}" destId="{867CBEEC-F6FA-46B1-B7D0-DE68BA202CB4}" srcOrd="0" destOrd="0" presId="urn:microsoft.com/office/officeart/2005/8/layout/vList2"/>
    <dgm:cxn modelId="{8F641959-DA11-42C3-9729-C70B6FCBF9B4}" type="presParOf" srcId="{867CBEEC-F6FA-46B1-B7D0-DE68BA202CB4}" destId="{A8CA200C-EC3F-44DA-8A33-12D4A78C4417}" srcOrd="0" destOrd="0" presId="urn:microsoft.com/office/officeart/2005/8/layout/vList2"/>
    <dgm:cxn modelId="{C703CBB5-4E9D-4CF6-8E28-A7398323D1E5}" type="presParOf" srcId="{867CBEEC-F6FA-46B1-B7D0-DE68BA202CB4}" destId="{314D5DDB-8D05-425F-A741-C00B1FCAA64C}" srcOrd="1" destOrd="0" presId="urn:microsoft.com/office/officeart/2005/8/layout/vList2"/>
    <dgm:cxn modelId="{B38F9841-603E-4601-AA50-51881F83B288}" type="presParOf" srcId="{867CBEEC-F6FA-46B1-B7D0-DE68BA202CB4}" destId="{C3233AA2-0B2B-40C8-91C4-878934BA732A}" srcOrd="2" destOrd="0" presId="urn:microsoft.com/office/officeart/2005/8/layout/vList2"/>
    <dgm:cxn modelId="{4A949849-3CF6-462C-97DD-4F62FE67894A}" type="presParOf" srcId="{867CBEEC-F6FA-46B1-B7D0-DE68BA202CB4}" destId="{8E90E4F7-A7C7-4BF0-AE0E-671D243C2D64}" srcOrd="3" destOrd="0" presId="urn:microsoft.com/office/officeart/2005/8/layout/vList2"/>
    <dgm:cxn modelId="{7086F814-EB27-4EE7-A1B2-47B47F7200BA}" type="presParOf" srcId="{867CBEEC-F6FA-46B1-B7D0-DE68BA202CB4}" destId="{18331AFD-2CD2-4D9B-B5E3-EB3E00B98F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7A7FBF-9320-441D-B073-54E048004B0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A86A457-8395-4DBA-8BC1-2123CBBF9BDB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Raspad Austro-Ugarske </a:t>
          </a:r>
          <a:r>
            <a:rPr lang="hr-HR" dirty="0"/>
            <a:t>na mnogo dijelova</a:t>
          </a:r>
          <a:endParaRPr lang="en-US" dirty="0"/>
        </a:p>
      </dgm:t>
    </dgm:pt>
    <dgm:pt modelId="{C4E3FDA7-BA8A-4437-996B-A4FCE4FF7F6A}" type="parTrans" cxnId="{8CCD8387-50CB-4DBE-B2E3-0F9D45A4A815}">
      <dgm:prSet/>
      <dgm:spPr/>
      <dgm:t>
        <a:bodyPr/>
        <a:lstStyle/>
        <a:p>
          <a:endParaRPr lang="en-US"/>
        </a:p>
      </dgm:t>
    </dgm:pt>
    <dgm:pt modelId="{EB2F4A04-747C-41BA-BB50-1DF2A0DF87E8}" type="sibTrans" cxnId="{8CCD8387-50CB-4DBE-B2E3-0F9D45A4A815}">
      <dgm:prSet/>
      <dgm:spPr/>
      <dgm:t>
        <a:bodyPr/>
        <a:lstStyle/>
        <a:p>
          <a:endParaRPr lang="en-US"/>
        </a:p>
      </dgm:t>
    </dgm:pt>
    <dgm:pt modelId="{D84B07B5-56D9-404E-A5A9-5E7B3DFDFEDB}">
      <dgm:prSet/>
      <dgm:spPr/>
      <dgm:t>
        <a:bodyPr/>
        <a:lstStyle/>
        <a:p>
          <a:r>
            <a:rPr lang="hr-HR"/>
            <a:t>Posljednji habsburški vladar – Karlo I., odrekao se prijestolja</a:t>
          </a:r>
          <a:endParaRPr lang="en-US"/>
        </a:p>
      </dgm:t>
    </dgm:pt>
    <dgm:pt modelId="{C34BC8D3-8F5D-48A8-A02B-4EFA99CE908C}" type="parTrans" cxnId="{98227E6D-D77C-4312-85EA-4D2C93A6C272}">
      <dgm:prSet/>
      <dgm:spPr/>
      <dgm:t>
        <a:bodyPr/>
        <a:lstStyle/>
        <a:p>
          <a:endParaRPr lang="en-US"/>
        </a:p>
      </dgm:t>
    </dgm:pt>
    <dgm:pt modelId="{C743A911-0B4D-4B6F-95F5-986B4B195231}" type="sibTrans" cxnId="{98227E6D-D77C-4312-85EA-4D2C93A6C272}">
      <dgm:prSet/>
      <dgm:spPr/>
      <dgm:t>
        <a:bodyPr/>
        <a:lstStyle/>
        <a:p>
          <a:endParaRPr lang="en-US"/>
        </a:p>
      </dgm:t>
    </dgm:pt>
    <dgm:pt modelId="{D78A9FE4-361E-4B61-8FE0-4240ACE8ACFC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Raspad Osmanskog Carstva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E3A9C0-3E2D-4F8A-816A-1430CC6E1B3E}" type="parTrans" cxnId="{9BC3AC4C-A33D-40DB-A37B-F80BF3E61B98}">
      <dgm:prSet/>
      <dgm:spPr/>
      <dgm:t>
        <a:bodyPr/>
        <a:lstStyle/>
        <a:p>
          <a:endParaRPr lang="en-US"/>
        </a:p>
      </dgm:t>
    </dgm:pt>
    <dgm:pt modelId="{616467F1-B5D2-4CAC-BC3E-19023EF0D859}" type="sibTrans" cxnId="{9BC3AC4C-A33D-40DB-A37B-F80BF3E61B98}">
      <dgm:prSet/>
      <dgm:spPr/>
      <dgm:t>
        <a:bodyPr/>
        <a:lstStyle/>
        <a:p>
          <a:endParaRPr lang="en-US"/>
        </a:p>
      </dgm:t>
    </dgm:pt>
    <dgm:pt modelId="{A25F1D0D-6E6F-4356-B247-A05E59BD7DAA}">
      <dgm:prSet/>
      <dgm:spPr/>
      <dgm:t>
        <a:bodyPr/>
        <a:lstStyle/>
        <a:p>
          <a:r>
            <a:rPr lang="hr-HR" dirty="0"/>
            <a:t>Njemački car Vilim II. odrekao se prijestolja</a:t>
          </a:r>
          <a:endParaRPr lang="en-US" dirty="0"/>
        </a:p>
      </dgm:t>
    </dgm:pt>
    <dgm:pt modelId="{BC042D95-DD8E-4AD1-A666-6F0AD23B66FB}" type="parTrans" cxnId="{8E2FD80E-FD32-4FEE-AF0A-5CCE6336BD7F}">
      <dgm:prSet/>
      <dgm:spPr/>
      <dgm:t>
        <a:bodyPr/>
        <a:lstStyle/>
        <a:p>
          <a:endParaRPr lang="en-US"/>
        </a:p>
      </dgm:t>
    </dgm:pt>
    <dgm:pt modelId="{8897288E-A50F-4A48-88DB-0514FCC29C58}" type="sibTrans" cxnId="{8E2FD80E-FD32-4FEE-AF0A-5CCE6336BD7F}">
      <dgm:prSet/>
      <dgm:spPr/>
      <dgm:t>
        <a:bodyPr/>
        <a:lstStyle/>
        <a:p>
          <a:endParaRPr lang="en-US"/>
        </a:p>
      </dgm:t>
    </dgm:pt>
    <dgm:pt modelId="{E72AC998-B289-483D-AFF3-D6D7D699F1DA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Njemačka postala republika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9D6A76-B523-4E6E-9E5E-494B53FFD614}" type="parTrans" cxnId="{AF6E565C-3F9F-418C-A5A6-8262BBF3B9F8}">
      <dgm:prSet/>
      <dgm:spPr/>
      <dgm:t>
        <a:bodyPr/>
        <a:lstStyle/>
        <a:p>
          <a:endParaRPr lang="en-US"/>
        </a:p>
      </dgm:t>
    </dgm:pt>
    <dgm:pt modelId="{0A479A55-0052-4740-87F0-17275DB5D7A6}" type="sibTrans" cxnId="{AF6E565C-3F9F-418C-A5A6-8262BBF3B9F8}">
      <dgm:prSet/>
      <dgm:spPr/>
      <dgm:t>
        <a:bodyPr/>
        <a:lstStyle/>
        <a:p>
          <a:endParaRPr lang="en-US"/>
        </a:p>
      </dgm:t>
    </dgm:pt>
    <dgm:pt modelId="{898E1962-A558-461A-834F-1F116B7F2242}" type="pres">
      <dgm:prSet presAssocID="{B07A7FBF-9320-441D-B073-54E048004B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D759AA8-96C5-4194-9A99-50B38B07C472}" type="pres">
      <dgm:prSet presAssocID="{CA86A457-8395-4DBA-8BC1-2123CBBF9B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4BEBE85-A3D1-405B-9E8D-FF9A8C6E4AAE}" type="pres">
      <dgm:prSet presAssocID="{EB2F4A04-747C-41BA-BB50-1DF2A0DF87E8}" presName="spacer" presStyleCnt="0"/>
      <dgm:spPr/>
    </dgm:pt>
    <dgm:pt modelId="{3EC51E05-3F19-408F-B4F7-41DA9D4730F9}" type="pres">
      <dgm:prSet presAssocID="{D84B07B5-56D9-404E-A5A9-5E7B3DFDFED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4A4BB7-5A0E-4380-B794-C911387C253E}" type="pres">
      <dgm:prSet presAssocID="{C743A911-0B4D-4B6F-95F5-986B4B195231}" presName="spacer" presStyleCnt="0"/>
      <dgm:spPr/>
    </dgm:pt>
    <dgm:pt modelId="{DCD10393-DA62-42DC-881E-EA3CDF92D494}" type="pres">
      <dgm:prSet presAssocID="{D78A9FE4-361E-4B61-8FE0-4240ACE8ACF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7A14B6-7017-418E-A0FD-1AB4D4E2AB3F}" type="pres">
      <dgm:prSet presAssocID="{616467F1-B5D2-4CAC-BC3E-19023EF0D859}" presName="spacer" presStyleCnt="0"/>
      <dgm:spPr/>
    </dgm:pt>
    <dgm:pt modelId="{36777CA8-C83D-4A6A-B08D-5C2A1BB8D8C6}" type="pres">
      <dgm:prSet presAssocID="{A25F1D0D-6E6F-4356-B247-A05E59BD7DA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9CBB82-ED3A-4979-92B5-22DA502A0863}" type="pres">
      <dgm:prSet presAssocID="{8897288E-A50F-4A48-88DB-0514FCC29C58}" presName="spacer" presStyleCnt="0"/>
      <dgm:spPr/>
    </dgm:pt>
    <dgm:pt modelId="{94746B99-D29B-436C-B25B-11C8485FB9E2}" type="pres">
      <dgm:prSet presAssocID="{E72AC998-B289-483D-AFF3-D6D7D699F1D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C3AC4C-A33D-40DB-A37B-F80BF3E61B98}" srcId="{B07A7FBF-9320-441D-B073-54E048004B06}" destId="{D78A9FE4-361E-4B61-8FE0-4240ACE8ACFC}" srcOrd="2" destOrd="0" parTransId="{1CE3A9C0-3E2D-4F8A-816A-1430CC6E1B3E}" sibTransId="{616467F1-B5D2-4CAC-BC3E-19023EF0D859}"/>
    <dgm:cxn modelId="{5CAEC914-1AE2-4E4F-AAAD-25BA48EBC64F}" type="presOf" srcId="{D84B07B5-56D9-404E-A5A9-5E7B3DFDFEDB}" destId="{3EC51E05-3F19-408F-B4F7-41DA9D4730F9}" srcOrd="0" destOrd="0" presId="urn:microsoft.com/office/officeart/2005/8/layout/vList2"/>
    <dgm:cxn modelId="{DDE27222-970D-49EA-B97B-6AB8BAA8DB2C}" type="presOf" srcId="{D78A9FE4-361E-4B61-8FE0-4240ACE8ACFC}" destId="{DCD10393-DA62-42DC-881E-EA3CDF92D494}" srcOrd="0" destOrd="0" presId="urn:microsoft.com/office/officeart/2005/8/layout/vList2"/>
    <dgm:cxn modelId="{4E546E81-487D-4F53-B01A-19B4F97F30E9}" type="presOf" srcId="{CA86A457-8395-4DBA-8BC1-2123CBBF9BDB}" destId="{DD759AA8-96C5-4194-9A99-50B38B07C472}" srcOrd="0" destOrd="0" presId="urn:microsoft.com/office/officeart/2005/8/layout/vList2"/>
    <dgm:cxn modelId="{8CCD8387-50CB-4DBE-B2E3-0F9D45A4A815}" srcId="{B07A7FBF-9320-441D-B073-54E048004B06}" destId="{CA86A457-8395-4DBA-8BC1-2123CBBF9BDB}" srcOrd="0" destOrd="0" parTransId="{C4E3FDA7-BA8A-4437-996B-A4FCE4FF7F6A}" sibTransId="{EB2F4A04-747C-41BA-BB50-1DF2A0DF87E8}"/>
    <dgm:cxn modelId="{4FEE871C-BCF4-42B5-A80D-3269F6B3706F}" type="presOf" srcId="{A25F1D0D-6E6F-4356-B247-A05E59BD7DAA}" destId="{36777CA8-C83D-4A6A-B08D-5C2A1BB8D8C6}" srcOrd="0" destOrd="0" presId="urn:microsoft.com/office/officeart/2005/8/layout/vList2"/>
    <dgm:cxn modelId="{AF6E565C-3F9F-418C-A5A6-8262BBF3B9F8}" srcId="{B07A7FBF-9320-441D-B073-54E048004B06}" destId="{E72AC998-B289-483D-AFF3-D6D7D699F1DA}" srcOrd="4" destOrd="0" parTransId="{E19D6A76-B523-4E6E-9E5E-494B53FFD614}" sibTransId="{0A479A55-0052-4740-87F0-17275DB5D7A6}"/>
    <dgm:cxn modelId="{6A4F69C8-B63F-44E1-BD55-BDCA2DCEB551}" type="presOf" srcId="{E72AC998-B289-483D-AFF3-D6D7D699F1DA}" destId="{94746B99-D29B-436C-B25B-11C8485FB9E2}" srcOrd="0" destOrd="0" presId="urn:microsoft.com/office/officeart/2005/8/layout/vList2"/>
    <dgm:cxn modelId="{8E2FD80E-FD32-4FEE-AF0A-5CCE6336BD7F}" srcId="{B07A7FBF-9320-441D-B073-54E048004B06}" destId="{A25F1D0D-6E6F-4356-B247-A05E59BD7DAA}" srcOrd="3" destOrd="0" parTransId="{BC042D95-DD8E-4AD1-A666-6F0AD23B66FB}" sibTransId="{8897288E-A50F-4A48-88DB-0514FCC29C58}"/>
    <dgm:cxn modelId="{98227E6D-D77C-4312-85EA-4D2C93A6C272}" srcId="{B07A7FBF-9320-441D-B073-54E048004B06}" destId="{D84B07B5-56D9-404E-A5A9-5E7B3DFDFEDB}" srcOrd="1" destOrd="0" parTransId="{C34BC8D3-8F5D-48A8-A02B-4EFA99CE908C}" sibTransId="{C743A911-0B4D-4B6F-95F5-986B4B195231}"/>
    <dgm:cxn modelId="{848C2495-431D-46D4-BBC6-AB4027045C7D}" type="presOf" srcId="{B07A7FBF-9320-441D-B073-54E048004B06}" destId="{898E1962-A558-461A-834F-1F116B7F2242}" srcOrd="0" destOrd="0" presId="urn:microsoft.com/office/officeart/2005/8/layout/vList2"/>
    <dgm:cxn modelId="{1633B528-43D4-4C61-9C16-E8D262581054}" type="presParOf" srcId="{898E1962-A558-461A-834F-1F116B7F2242}" destId="{DD759AA8-96C5-4194-9A99-50B38B07C472}" srcOrd="0" destOrd="0" presId="urn:microsoft.com/office/officeart/2005/8/layout/vList2"/>
    <dgm:cxn modelId="{18018FE2-BF5B-4595-8593-3E199813B278}" type="presParOf" srcId="{898E1962-A558-461A-834F-1F116B7F2242}" destId="{A4BEBE85-A3D1-405B-9E8D-FF9A8C6E4AAE}" srcOrd="1" destOrd="0" presId="urn:microsoft.com/office/officeart/2005/8/layout/vList2"/>
    <dgm:cxn modelId="{A5DBA118-6DE8-43BF-A659-AC1A68004890}" type="presParOf" srcId="{898E1962-A558-461A-834F-1F116B7F2242}" destId="{3EC51E05-3F19-408F-B4F7-41DA9D4730F9}" srcOrd="2" destOrd="0" presId="urn:microsoft.com/office/officeart/2005/8/layout/vList2"/>
    <dgm:cxn modelId="{8BA13D18-F62F-4DCA-A188-82E05F1A8EC3}" type="presParOf" srcId="{898E1962-A558-461A-834F-1F116B7F2242}" destId="{4E4A4BB7-5A0E-4380-B794-C911387C253E}" srcOrd="3" destOrd="0" presId="urn:microsoft.com/office/officeart/2005/8/layout/vList2"/>
    <dgm:cxn modelId="{DBFABEBC-4814-41BB-AB67-866F78079619}" type="presParOf" srcId="{898E1962-A558-461A-834F-1F116B7F2242}" destId="{DCD10393-DA62-42DC-881E-EA3CDF92D494}" srcOrd="4" destOrd="0" presId="urn:microsoft.com/office/officeart/2005/8/layout/vList2"/>
    <dgm:cxn modelId="{0F7BE142-1010-4040-8BF2-228B0897609D}" type="presParOf" srcId="{898E1962-A558-461A-834F-1F116B7F2242}" destId="{437A14B6-7017-418E-A0FD-1AB4D4E2AB3F}" srcOrd="5" destOrd="0" presId="urn:microsoft.com/office/officeart/2005/8/layout/vList2"/>
    <dgm:cxn modelId="{DEEBBD71-6B4A-401F-92BF-93DCD5A53FAC}" type="presParOf" srcId="{898E1962-A558-461A-834F-1F116B7F2242}" destId="{36777CA8-C83D-4A6A-B08D-5C2A1BB8D8C6}" srcOrd="6" destOrd="0" presId="urn:microsoft.com/office/officeart/2005/8/layout/vList2"/>
    <dgm:cxn modelId="{1A8779C2-83B5-4AFD-AE23-B1A740028B3E}" type="presParOf" srcId="{898E1962-A558-461A-834F-1F116B7F2242}" destId="{749CBB82-ED3A-4979-92B5-22DA502A0863}" srcOrd="7" destOrd="0" presId="urn:microsoft.com/office/officeart/2005/8/layout/vList2"/>
    <dgm:cxn modelId="{F80FA16D-7A25-4FB4-A07A-C82EAB406AF4}" type="presParOf" srcId="{898E1962-A558-461A-834F-1F116B7F2242}" destId="{94746B99-D29B-436C-B25B-11C8485FB9E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53B4D-E287-4795-AD24-3A3EDB19210F}">
      <dsp:nvSpPr>
        <dsp:cNvPr id="0" name=""/>
        <dsp:cNvSpPr/>
      </dsp:nvSpPr>
      <dsp:spPr>
        <a:xfrm>
          <a:off x="0" y="6281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Nijemci nastojali probiti britansku pomorsku blokadu</a:t>
          </a:r>
        </a:p>
      </dsp:txBody>
      <dsp:txXfrm>
        <a:off x="0" y="6281"/>
        <a:ext cx="10515600" cy="1026675"/>
      </dsp:txXfrm>
    </dsp:sp>
    <dsp:sp modelId="{F775B599-0690-4537-8BB8-A4265AD1080E}">
      <dsp:nvSpPr>
        <dsp:cNvPr id="0" name=""/>
        <dsp:cNvSpPr/>
      </dsp:nvSpPr>
      <dsp:spPr>
        <a:xfrm>
          <a:off x="0" y="1110716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Bez upozorenja potapali brodove, čak i civilne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10716"/>
        <a:ext cx="10515600" cy="1026675"/>
      </dsp:txXfrm>
    </dsp:sp>
    <dsp:sp modelId="{4489D9C4-DD9B-42F9-BA73-2531BDB85F07}">
      <dsp:nvSpPr>
        <dsp:cNvPr id="0" name=""/>
        <dsp:cNvSpPr/>
      </dsp:nvSpPr>
      <dsp:spPr>
        <a:xfrm>
          <a:off x="0" y="2215152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Njemačka podmornica </a:t>
          </a:r>
          <a:r>
            <a:rPr lang="hr-HR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1915. godine </a:t>
          </a:r>
          <a:r>
            <a:rPr lang="hr-HR" sz="2700" kern="1200" dirty="0" smtClean="0"/>
            <a:t>torpedirala </a:t>
          </a:r>
          <a:r>
            <a:rPr lang="hr-HR" sz="2700" kern="1200" dirty="0"/>
            <a:t>britanski brod </a:t>
          </a:r>
          <a:r>
            <a:rPr lang="hr-HR" sz="2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Lusitania</a:t>
          </a:r>
          <a:endParaRPr lang="en-US" sz="2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5152"/>
        <a:ext cx="10515600" cy="1026675"/>
      </dsp:txXfrm>
    </dsp:sp>
    <dsp:sp modelId="{FF654A06-C998-411A-8E7A-5E1A6E55CE0D}">
      <dsp:nvSpPr>
        <dsp:cNvPr id="0" name=""/>
        <dsp:cNvSpPr/>
      </dsp:nvSpPr>
      <dsp:spPr>
        <a:xfrm>
          <a:off x="0" y="3319587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Poginulo </a:t>
          </a:r>
          <a:r>
            <a:rPr lang="pl-PL" sz="2700" kern="1200" dirty="0" smtClean="0"/>
            <a:t>1200 </a:t>
          </a:r>
          <a:r>
            <a:rPr lang="pl-PL" sz="2700" kern="1200" dirty="0"/>
            <a:t>putnika i članova posade (više od </a:t>
          </a:r>
          <a:r>
            <a:rPr lang="pl-PL" sz="2700" kern="1200" dirty="0" smtClean="0"/>
            <a:t>100 Amerikanaca</a:t>
          </a:r>
          <a:r>
            <a:rPr lang="pl-PL" sz="2700" kern="1200" dirty="0"/>
            <a:t>)</a:t>
          </a:r>
          <a:endParaRPr lang="en-US" sz="2700" b="0" kern="1200" dirty="0">
            <a:effectLst/>
          </a:endParaRPr>
        </a:p>
      </dsp:txBody>
      <dsp:txXfrm>
        <a:off x="0" y="3319587"/>
        <a:ext cx="10515600" cy="10266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62BF4-EEF7-43B0-8C9F-46D989F0552B}">
      <dsp:nvSpPr>
        <dsp:cNvPr id="0" name=""/>
        <dsp:cNvSpPr/>
      </dsp:nvSpPr>
      <dsp:spPr>
        <a:xfrm>
          <a:off x="0" y="642873"/>
          <a:ext cx="10720525" cy="10647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Američki ulazak u rat neizbježan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42873"/>
        <a:ext cx="10720525" cy="1064700"/>
      </dsp:txXfrm>
    </dsp:sp>
    <dsp:sp modelId="{1FA297B5-48C1-4C54-B1C9-48EF99D9B614}">
      <dsp:nvSpPr>
        <dsp:cNvPr id="0" name=""/>
        <dsp:cNvSpPr/>
      </dsp:nvSpPr>
      <dsp:spPr>
        <a:xfrm>
          <a:off x="0" y="1788213"/>
          <a:ext cx="10720525" cy="10647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Drugi razlog ulaska SAD-a u rat – gospodarski interesi</a:t>
          </a:r>
          <a:endParaRPr lang="en-US" sz="2800" kern="1200"/>
        </a:p>
      </dsp:txBody>
      <dsp:txXfrm>
        <a:off x="0" y="1788213"/>
        <a:ext cx="10720525" cy="1064700"/>
      </dsp:txXfrm>
    </dsp:sp>
    <dsp:sp modelId="{077D5FE6-8CA0-428D-B1CB-3DD3535BE806}">
      <dsp:nvSpPr>
        <dsp:cNvPr id="0" name=""/>
        <dsp:cNvSpPr/>
      </dsp:nvSpPr>
      <dsp:spPr>
        <a:xfrm>
          <a:off x="0" y="2933553"/>
          <a:ext cx="10720525" cy="10647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Američke banke obilno kreditirale francuske i britanske ratne pohode – ukoliko Antanta izgubi rat, kredite ne bi imao tko vraćati</a:t>
          </a:r>
          <a:endParaRPr lang="en-US" sz="2800" kern="1200" dirty="0"/>
        </a:p>
      </dsp:txBody>
      <dsp:txXfrm>
        <a:off x="0" y="2933553"/>
        <a:ext cx="10720525" cy="1064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062BF4-EEF7-43B0-8C9F-46D989F0552B}">
      <dsp:nvSpPr>
        <dsp:cNvPr id="0" name=""/>
        <dsp:cNvSpPr/>
      </dsp:nvSpPr>
      <dsp:spPr>
        <a:xfrm>
          <a:off x="0" y="271678"/>
          <a:ext cx="5509334" cy="197437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Travanj 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1917. godine </a:t>
          </a:r>
          <a:r>
            <a:rPr lang="hr-HR" sz="2400" kern="1200" dirty="0"/>
            <a:t>– Sjedinjene Američke Države 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objavile  rat Njemačkoj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71678"/>
        <a:ext cx="5509334" cy="1974374"/>
      </dsp:txXfrm>
    </dsp:sp>
    <dsp:sp modelId="{1FA297B5-48C1-4C54-B1C9-48EF99D9B614}">
      <dsp:nvSpPr>
        <dsp:cNvPr id="0" name=""/>
        <dsp:cNvSpPr/>
      </dsp:nvSpPr>
      <dsp:spPr>
        <a:xfrm>
          <a:off x="0" y="2315173"/>
          <a:ext cx="5509334" cy="197437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Izravan povod </a:t>
          </a:r>
          <a:r>
            <a:rPr lang="hr-HR" sz="2400" b="1" kern="1200" dirty="0"/>
            <a:t>– </a:t>
          </a:r>
          <a:r>
            <a:rPr lang="hr-HR" sz="2400" kern="1200" dirty="0"/>
            <a:t>brzojav njemačkog ministra vanjskih poslova meksičkome predsjedniku – prijedlog da u slučaju američkog ulaska u rat 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Meksiko napadne SAD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15173"/>
        <a:ext cx="5509334" cy="19743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B48EE-9753-4A8A-8EBC-D4966D595185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Teška gospodarska situacija – opće siromaštvo, porazi na bojištu</a:t>
          </a:r>
          <a:endParaRPr lang="en-US" sz="2700" kern="1200" dirty="0"/>
        </a:p>
      </dsp:txBody>
      <dsp:txXfrm>
        <a:off x="0" y="5679"/>
        <a:ext cx="10515600" cy="1026675"/>
      </dsp:txXfrm>
    </dsp:sp>
    <dsp:sp modelId="{906ADB5F-868E-41E5-8D43-E37E5BDBD9BE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Veljača 1917. godine – narod 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revolucijom srušio carsku vlast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10114"/>
        <a:ext cx="10515600" cy="1026675"/>
      </dsp:txXfrm>
    </dsp:sp>
    <dsp:sp modelId="{46C869FE-DB28-401B-9FD2-F219EE495D91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Oktobarska revolucija 1917. godine </a:t>
          </a:r>
          <a:r>
            <a:rPr lang="hr-HR" sz="2700" kern="1200"/>
            <a:t>– boljševici </a:t>
          </a:r>
          <a:r>
            <a:rPr lang="hr-HR" sz="2700" kern="1200" dirty="0"/>
            <a:t>(komunisti) oružanom borbom preuzeli vlast u Rusiji</a:t>
          </a:r>
          <a:endParaRPr lang="en-US" sz="2700" kern="1200" dirty="0"/>
        </a:p>
      </dsp:txBody>
      <dsp:txXfrm>
        <a:off x="0" y="2214549"/>
        <a:ext cx="10515600" cy="1026675"/>
      </dsp:txXfrm>
    </dsp:sp>
    <dsp:sp modelId="{A33B13F8-577F-4578-9C94-6EB0747A44DE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Rusija sklopila mir s Njemačkom i Austro-Ugarskom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18984"/>
        <a:ext cx="10515600" cy="10266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947E0-217C-4C35-8B97-E0381EF12429}">
      <dsp:nvSpPr>
        <dsp:cNvPr id="0" name=""/>
        <dsp:cNvSpPr/>
      </dsp:nvSpPr>
      <dsp:spPr>
        <a:xfrm>
          <a:off x="0" y="627604"/>
          <a:ext cx="6785406" cy="11196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Prvi svjetski rat (Veliki rat) –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prvi totalni rat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27604"/>
        <a:ext cx="6785406" cy="1119690"/>
      </dsp:txXfrm>
    </dsp:sp>
    <dsp:sp modelId="{1C241DDC-2FC3-436D-9658-E0187954972C}">
      <dsp:nvSpPr>
        <dsp:cNvPr id="0" name=""/>
        <dsp:cNvSpPr/>
      </dsp:nvSpPr>
      <dsp:spPr>
        <a:xfrm>
          <a:off x="0" y="1830814"/>
          <a:ext cx="6785406" cy="111969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/>
            <a:t>Zahvatio sva područja društvenog života unutar zaraćenih država</a:t>
          </a:r>
          <a:endParaRPr lang="en-US" sz="2900" kern="1200"/>
        </a:p>
      </dsp:txBody>
      <dsp:txXfrm>
        <a:off x="0" y="1830814"/>
        <a:ext cx="6785406" cy="1119690"/>
      </dsp:txXfrm>
    </dsp:sp>
    <dsp:sp modelId="{B8328D75-66E9-42F5-B5D3-ACE4319684B0}">
      <dsp:nvSpPr>
        <dsp:cNvPr id="0" name=""/>
        <dsp:cNvSpPr/>
      </dsp:nvSpPr>
      <dsp:spPr>
        <a:xfrm>
          <a:off x="0" y="3034024"/>
          <a:ext cx="6785406" cy="111969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Nestašice hrane</a:t>
          </a:r>
          <a:r>
            <a:rPr lang="hr-HR" sz="2900" kern="1200" dirty="0"/>
            <a:t>, pri kraju rata u mnogim dijelovima Europe pojava gladi</a:t>
          </a:r>
          <a:endParaRPr lang="en-US" sz="2900" kern="1200" dirty="0"/>
        </a:p>
      </dsp:txBody>
      <dsp:txXfrm>
        <a:off x="0" y="3034024"/>
        <a:ext cx="6785406" cy="11196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6EF414-79FA-46EB-930E-B799F3A49F10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 odmicanjem rata, protivnika rata bilo sve više – priziv savjesti</a:t>
          </a:r>
          <a:endParaRPr lang="en-US" sz="2700" kern="1200" dirty="0"/>
        </a:p>
      </dsp:txBody>
      <dsp:txXfrm>
        <a:off x="0" y="5679"/>
        <a:ext cx="10515600" cy="1026675"/>
      </dsp:txXfrm>
    </dsp:sp>
    <dsp:sp modelId="{A9109868-103E-466B-B68E-1531AAFE9918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Vojnici na bojištima razočarani vojnom taktikom – ciljevi rata postali nevažni </a:t>
          </a:r>
          <a:endParaRPr lang="en-US" sz="2700" kern="1200"/>
        </a:p>
      </dsp:txBody>
      <dsp:txXfrm>
        <a:off x="0" y="1110114"/>
        <a:ext cx="10515600" cy="1026675"/>
      </dsp:txXfrm>
    </dsp:sp>
    <dsp:sp modelId="{0D57F640-96ED-43E6-8D6F-B61974A9EDA9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1916. godine Velika Britanija uvela prisilno novačenje – otpor javnosti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4549"/>
        <a:ext cx="10515600" cy="1026675"/>
      </dsp:txXfrm>
    </dsp:sp>
    <dsp:sp modelId="{33C21CB3-0713-4884-B4DD-EE6FD0BBC7DB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Iz austrougarske vojske tijekom rata 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dezertiralo više stotina tisuća vojnika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18984"/>
        <a:ext cx="10515600" cy="102667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5FC02-5D42-42C4-B4E2-CFF7C8F9F3EC}">
      <dsp:nvSpPr>
        <dsp:cNvPr id="0" name=""/>
        <dsp:cNvSpPr/>
      </dsp:nvSpPr>
      <dsp:spPr>
        <a:xfrm>
          <a:off x="0" y="47844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Izlaskom Rusije iz rata, Njemačka i Austro-Ugarska preusmjerila vojsku na ostala bojišta</a:t>
          </a:r>
          <a:endParaRPr lang="en-US" sz="3500" kern="1200" dirty="0"/>
        </a:p>
      </dsp:txBody>
      <dsp:txXfrm>
        <a:off x="0" y="47844"/>
        <a:ext cx="10515600" cy="1351349"/>
      </dsp:txXfrm>
    </dsp:sp>
    <dsp:sp modelId="{61ECAB38-7BDD-4B2C-8202-82B84167082A}">
      <dsp:nvSpPr>
        <dsp:cNvPr id="0" name=""/>
        <dsp:cNvSpPr/>
      </dsp:nvSpPr>
      <dsp:spPr>
        <a:xfrm>
          <a:off x="0" y="1499994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1918. godine na Zapadno bojište 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stigao veliki broj američkih vojnika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499994"/>
        <a:ext cx="10515600" cy="1351349"/>
      </dsp:txXfrm>
    </dsp:sp>
    <dsp:sp modelId="{B183FB14-8C37-437D-A3F9-B4DCD0BE552F}">
      <dsp:nvSpPr>
        <dsp:cNvPr id="0" name=""/>
        <dsp:cNvSpPr/>
      </dsp:nvSpPr>
      <dsp:spPr>
        <a:xfrm>
          <a:off x="0" y="2952143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Zbog brojčane nadmoći Amerikanaca njemački vojnici se počeli povlačiti</a:t>
          </a:r>
          <a:endParaRPr lang="en-US" sz="3500" kern="1200" dirty="0"/>
        </a:p>
      </dsp:txBody>
      <dsp:txXfrm>
        <a:off x="0" y="2952143"/>
        <a:ext cx="10515600" cy="135134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CA200C-EC3F-44DA-8A33-12D4A78C4417}">
      <dsp:nvSpPr>
        <dsp:cNvPr id="0" name=""/>
        <dsp:cNvSpPr/>
      </dsp:nvSpPr>
      <dsp:spPr>
        <a:xfrm>
          <a:off x="0" y="47844"/>
          <a:ext cx="10515600" cy="135134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Solunsko bojište 1918. godine </a:t>
          </a:r>
          <a:r>
            <a:rPr lang="hr-HR" sz="3500" kern="1200" dirty="0"/>
            <a:t>– proboj sila Antante</a:t>
          </a:r>
          <a:endParaRPr lang="en-US" sz="3500" kern="1200" dirty="0"/>
        </a:p>
      </dsp:txBody>
      <dsp:txXfrm>
        <a:off x="0" y="47844"/>
        <a:ext cx="10515600" cy="1351349"/>
      </dsp:txXfrm>
    </dsp:sp>
    <dsp:sp modelId="{C3233AA2-0B2B-40C8-91C4-878934BA732A}">
      <dsp:nvSpPr>
        <dsp:cNvPr id="0" name=""/>
        <dsp:cNvSpPr/>
      </dsp:nvSpPr>
      <dsp:spPr>
        <a:xfrm>
          <a:off x="0" y="1499994"/>
          <a:ext cx="10515600" cy="1351349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/>
            <a:t>Povlačenje njemačke i austrougarske vojske</a:t>
          </a:r>
          <a:endParaRPr lang="en-US" sz="3500" kern="1200"/>
        </a:p>
      </dsp:txBody>
      <dsp:txXfrm>
        <a:off x="0" y="1499994"/>
        <a:ext cx="10515600" cy="1351349"/>
      </dsp:txXfrm>
    </dsp:sp>
    <dsp:sp modelId="{18331AFD-2CD2-4D9B-B5E3-EB3E00B98F24}">
      <dsp:nvSpPr>
        <dsp:cNvPr id="0" name=""/>
        <dsp:cNvSpPr/>
      </dsp:nvSpPr>
      <dsp:spPr>
        <a:xfrm>
          <a:off x="0" y="2952143"/>
          <a:ext cx="10515600" cy="135134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500" kern="1200" dirty="0"/>
            <a:t>Krajem listopada 1918. godine </a:t>
          </a:r>
          <a:r>
            <a:rPr lang="hr-HR" sz="3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kapitulirale Bugarska i Osmansko Carstvo</a:t>
          </a:r>
          <a:endParaRPr lang="en-US" sz="3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52143"/>
        <a:ext cx="10515600" cy="135134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759AA8-96C5-4194-9A99-50B38B07C472}">
      <dsp:nvSpPr>
        <dsp:cNvPr id="0" name=""/>
        <dsp:cNvSpPr/>
      </dsp:nvSpPr>
      <dsp:spPr>
        <a:xfrm>
          <a:off x="0" y="247868"/>
          <a:ext cx="10515600" cy="7020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Raspad Austro-Ugarske </a:t>
          </a:r>
          <a:r>
            <a:rPr lang="hr-HR" sz="3000" kern="1200" dirty="0"/>
            <a:t>na mnogo dijelova</a:t>
          </a:r>
          <a:endParaRPr lang="en-US" sz="3000" kern="1200" dirty="0"/>
        </a:p>
      </dsp:txBody>
      <dsp:txXfrm>
        <a:off x="0" y="247868"/>
        <a:ext cx="10515600" cy="702000"/>
      </dsp:txXfrm>
    </dsp:sp>
    <dsp:sp modelId="{3EC51E05-3F19-408F-B4F7-41DA9D4730F9}">
      <dsp:nvSpPr>
        <dsp:cNvPr id="0" name=""/>
        <dsp:cNvSpPr/>
      </dsp:nvSpPr>
      <dsp:spPr>
        <a:xfrm>
          <a:off x="0" y="1036269"/>
          <a:ext cx="10515600" cy="702000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Posljednji habsburški vladar – Karlo I., odrekao se prijestolja</a:t>
          </a:r>
          <a:endParaRPr lang="en-US" sz="3000" kern="1200"/>
        </a:p>
      </dsp:txBody>
      <dsp:txXfrm>
        <a:off x="0" y="1036269"/>
        <a:ext cx="10515600" cy="702000"/>
      </dsp:txXfrm>
    </dsp:sp>
    <dsp:sp modelId="{DCD10393-DA62-42DC-881E-EA3CDF92D494}">
      <dsp:nvSpPr>
        <dsp:cNvPr id="0" name=""/>
        <dsp:cNvSpPr/>
      </dsp:nvSpPr>
      <dsp:spPr>
        <a:xfrm>
          <a:off x="0" y="1824669"/>
          <a:ext cx="10515600" cy="7020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Raspad Osmanskog Carstva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24669"/>
        <a:ext cx="10515600" cy="702000"/>
      </dsp:txXfrm>
    </dsp:sp>
    <dsp:sp modelId="{36777CA8-C83D-4A6A-B08D-5C2A1BB8D8C6}">
      <dsp:nvSpPr>
        <dsp:cNvPr id="0" name=""/>
        <dsp:cNvSpPr/>
      </dsp:nvSpPr>
      <dsp:spPr>
        <a:xfrm>
          <a:off x="0" y="2613069"/>
          <a:ext cx="10515600" cy="702000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/>
            <a:t>Njemački car Vilim II. odrekao se prijestolja</a:t>
          </a:r>
          <a:endParaRPr lang="en-US" sz="3000" kern="1200" dirty="0"/>
        </a:p>
      </dsp:txBody>
      <dsp:txXfrm>
        <a:off x="0" y="2613069"/>
        <a:ext cx="10515600" cy="702000"/>
      </dsp:txXfrm>
    </dsp:sp>
    <dsp:sp modelId="{94746B99-D29B-436C-B25B-11C8485FB9E2}">
      <dsp:nvSpPr>
        <dsp:cNvPr id="0" name=""/>
        <dsp:cNvSpPr/>
      </dsp:nvSpPr>
      <dsp:spPr>
        <a:xfrm>
          <a:off x="0" y="3401469"/>
          <a:ext cx="10515600" cy="7020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Njemačka postala republika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01469"/>
        <a:ext cx="10515600" cy="70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981EA0-F198-4728-BD12-52271E3F7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7BE73D4-E6B1-4A8A-9C1B-4089A5C68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DE9A345-4C12-4AA0-B21F-63E13AA7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730B1F9-B71B-4642-AA0E-DB986F9F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C7BCEEB-313F-445C-BC6B-765ED45E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693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7E9582-6CB3-4015-8014-C31362D6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34150E0A-C423-4CC8-86F6-311E6CCC3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E2B3566-4667-495A-B840-5A94558D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065DB69-464A-49BC-96D6-07D4A176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3440E1D-9536-43EE-894C-0806A799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864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8351043-8BEE-44EE-84CE-181131359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90FB29A-9E3A-40F4-B5AB-7AD2A0766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86D5829-B9FA-4C23-A4A9-250FC2E5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8214162-9635-46AB-B51A-1F901739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C4F8955-1143-4364-899D-8001F2C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134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1A6AD09-729F-4117-ADA6-30720919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5BDF0A5-C5DB-41B6-BB66-C50E1E855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D621921-5C62-4BFD-96C0-030BA714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0A17FC3-EAEE-4985-9C9B-1812C002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5D1362-BFE2-4352-ADCA-38C4016C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486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6C511E-F403-4F27-A4DC-6D5A758C8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052F4D7-3195-4115-AE42-FF6F6D344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2A6A9B0-17BD-4735-97F1-A68414C0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5B805DC-9A1C-455D-A72D-0048C9AE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95A0BE5-DFA4-43E8-8064-A69F26A0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045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1C702C-8090-4E2E-94A8-94D3C0F8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CAEF30F-6DDA-4030-AA64-B63DF789D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FCF6793F-3C6D-4695-B36D-F71CD0805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6DB117D-3239-4F03-8489-FE5EC765E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484780D-F14A-4520-808A-4CB8FEF7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29F3523-2210-4EA1-9A48-98A8CC6BB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1442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AC4331-7666-4A05-BA45-8ED032EB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DBC0EF1-6F14-4CB0-AEEE-46B71CB0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16BD8AE-6E19-499A-BE7F-220E85B89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D7090BE2-C9F5-4AD9-BCAE-CC8DC9D5E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4085E82-43F4-432C-B49E-4DBAF76E8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A525C91-D749-4E2A-A99F-46411447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5F87F89-8215-46E3-AE4C-4313C598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7A53E00-F0EA-44E5-A0BA-B5CAFACD6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760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61F217-2022-4973-B8CF-5F4101156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C200EDE-5C7D-4353-8DF2-2753E2D8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B8681D9-3BB1-4C2B-B501-60B2924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4BDB9CBF-2C85-4B7B-9A32-B727B0A1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600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D593229-C61E-422D-B323-73863D30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489337C6-F4E1-4DC5-8765-76AB4C7E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2D4DCA8-522B-477E-B4F0-E5CA7FBC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362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1FE7BA-50CC-4BD1-9EAE-A4BDF712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84630AB-819D-424C-A37F-DFDE37A8F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66DBB71-C6CA-4931-B5C1-4144F0730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1FA0744-A618-49F8-9E88-125443C7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38C545F-7E8F-4639-A402-A63CD55A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1844AD4-47FB-4EC3-8311-11315FB2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910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206639-092B-45A0-A0CE-10DCDF41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008A2114-C5EB-4F06-AE2B-8D2320421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34C4E4-22F7-4A71-B4B4-6AA075A52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4FD378F-0686-49B9-A354-236B90A9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B2CDACC-D771-4878-A8ED-BDDDC87F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4455ACF-E337-498C-8D20-1CB5F0CF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5652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DE42E3E-EB05-4DF0-95B2-2EFF2A18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43BD85B-E96C-4464-B438-5E3897BF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536B39C-F8D9-4E87-8B3A-6483746B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2B5C5-32A0-42BD-B158-2F98B64AC56E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7FD2074-48BD-4E47-8F4C-36DAD2F73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0389AC6-A227-43A1-A86F-5083574BA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61080-C301-4AD4-ABBB-AA67151F9A9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4319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21762"/>
            <a:ext cx="7772400" cy="947077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Prvi svjetski rat: Kraj rata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Prvi svjetski rat: kraj rata</a:t>
            </a:r>
            <a:endParaRPr lang="hr-HR" dirty="0"/>
          </a:p>
        </p:txBody>
      </p:sp>
      <p:pic>
        <p:nvPicPr>
          <p:cNvPr id="6" name="Slika 5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C6780C37-3E48-44C3-A904-3421B633B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39" y="1847572"/>
            <a:ext cx="16245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FCD20FD-B3A4-4A08-B229-5F5C98E0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53700" cy="1133693"/>
          </a:xfrm>
        </p:spPr>
        <p:txBody>
          <a:bodyPr>
            <a:normAutofit/>
          </a:bodyPr>
          <a:lstStyle/>
          <a:p>
            <a:r>
              <a:rPr lang="hr-HR" sz="5200" b="1" dirty="0"/>
              <a:t>Život u pozadini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471BC2C-6153-4B82-8D92-75345F957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5233759"/>
              </p:ext>
            </p:extLst>
          </p:nvPr>
        </p:nvGraphicFramePr>
        <p:xfrm>
          <a:off x="101169" y="1485900"/>
          <a:ext cx="6785406" cy="478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3B932FB-21D5-49FA-8BAB-01965176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146" y="1114425"/>
            <a:ext cx="4332578" cy="4486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B295CA5C-FF2E-4F25-9F8A-66B64CE15A86}"/>
              </a:ext>
            </a:extLst>
          </p:cNvPr>
          <p:cNvSpPr/>
          <p:nvPr/>
        </p:nvSpPr>
        <p:spPr>
          <a:xfrm>
            <a:off x="8077200" y="5767526"/>
            <a:ext cx="3328202" cy="954107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Red za hranu u Njemačkoj</a:t>
            </a:r>
            <a:endParaRPr lang="hr-HR" sz="6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6C7CE1D-B102-4754-963A-D275AE8AA1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2701ACB-C075-47F6-9ACD-30E7024484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45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22776F98-E6DE-4804-821A-18E368B5AFE1}"/>
              </a:ext>
            </a:extLst>
          </p:cNvPr>
          <p:cNvGrpSpPr/>
          <p:nvPr/>
        </p:nvGrpSpPr>
        <p:grpSpPr>
          <a:xfrm>
            <a:off x="8513547" y="1162050"/>
            <a:ext cx="3507003" cy="3419475"/>
            <a:chOff x="0" y="653051"/>
            <a:chExt cx="6785406" cy="1102725"/>
          </a:xfrm>
        </p:grpSpPr>
        <p:sp>
          <p:nvSpPr>
            <p:cNvPr id="6" name="Pravokutnik: zaobljeni kutovi 5">
              <a:extLst>
                <a:ext uri="{FF2B5EF4-FFF2-40B4-BE49-F238E27FC236}">
                  <a16:creationId xmlns:a16="http://schemas.microsoft.com/office/drawing/2014/main" xmlns="" id="{0FFC6D9D-36AB-4683-B9F3-30EC284BD009}"/>
                </a:ext>
              </a:extLst>
            </p:cNvPr>
            <p:cNvSpPr/>
            <p:nvPr/>
          </p:nvSpPr>
          <p:spPr>
            <a:xfrm>
              <a:off x="0" y="653051"/>
              <a:ext cx="6785406" cy="11027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avokutnik: zaobljeni kutovi 4">
              <a:extLst>
                <a:ext uri="{FF2B5EF4-FFF2-40B4-BE49-F238E27FC236}">
                  <a16:creationId xmlns:a16="http://schemas.microsoft.com/office/drawing/2014/main" xmlns="" id="{1075B29B-34CC-4668-8B61-7112A2058305}"/>
                </a:ext>
              </a:extLst>
            </p:cNvPr>
            <p:cNvSpPr txBox="1"/>
            <p:nvPr/>
          </p:nvSpPr>
          <p:spPr>
            <a:xfrm>
              <a:off x="53831" y="706882"/>
              <a:ext cx="6677744" cy="9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r>
                <a:rPr lang="hr-H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Masovno zapošljavanje žena</a:t>
              </a:r>
              <a:r>
                <a:rPr lang="hr-HR" sz="3200" dirty="0"/>
                <a:t>, posebno u industrijama važnima za vođenje rata</a:t>
              </a: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FBEB696-8D40-4EE7-A3E6-DA0E8E59C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73988" cy="5617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DB4BB53B-A48F-43B7-A4B0-982EAD7B1EA5}"/>
              </a:ext>
            </a:extLst>
          </p:cNvPr>
          <p:cNvSpPr/>
          <p:nvPr/>
        </p:nvSpPr>
        <p:spPr>
          <a:xfrm>
            <a:off x="211584" y="5785280"/>
            <a:ext cx="2975499" cy="707886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Radnice u tvornici streljiva 1917. godine.</a:t>
            </a:r>
            <a:endParaRPr lang="hr-HR" sz="48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CDDD3848-4031-4826-A73A-9ED26C9AB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354C9D25-D96B-4F98-A87B-F8837CCB5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99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xmlns="" id="{22776F98-E6DE-4804-821A-18E368B5AFE1}"/>
              </a:ext>
            </a:extLst>
          </p:cNvPr>
          <p:cNvGrpSpPr/>
          <p:nvPr/>
        </p:nvGrpSpPr>
        <p:grpSpPr>
          <a:xfrm>
            <a:off x="8167318" y="1020007"/>
            <a:ext cx="3507003" cy="3419475"/>
            <a:chOff x="0" y="653051"/>
            <a:chExt cx="6785406" cy="1102725"/>
          </a:xfrm>
        </p:grpSpPr>
        <p:sp>
          <p:nvSpPr>
            <p:cNvPr id="6" name="Pravokutnik: zaobljeni kutovi 5">
              <a:extLst>
                <a:ext uri="{FF2B5EF4-FFF2-40B4-BE49-F238E27FC236}">
                  <a16:creationId xmlns:a16="http://schemas.microsoft.com/office/drawing/2014/main" xmlns="" id="{0FFC6D9D-36AB-4683-B9F3-30EC284BD009}"/>
                </a:ext>
              </a:extLst>
            </p:cNvPr>
            <p:cNvSpPr/>
            <p:nvPr/>
          </p:nvSpPr>
          <p:spPr>
            <a:xfrm>
              <a:off x="0" y="653051"/>
              <a:ext cx="6785406" cy="11027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avokutnik: zaobljeni kutovi 4">
              <a:extLst>
                <a:ext uri="{FF2B5EF4-FFF2-40B4-BE49-F238E27FC236}">
                  <a16:creationId xmlns:a16="http://schemas.microsoft.com/office/drawing/2014/main" xmlns="" id="{1075B29B-34CC-4668-8B61-7112A2058305}"/>
                </a:ext>
              </a:extLst>
            </p:cNvPr>
            <p:cNvSpPr txBox="1"/>
            <p:nvPr/>
          </p:nvSpPr>
          <p:spPr>
            <a:xfrm>
              <a:off x="53831" y="706882"/>
              <a:ext cx="6677744" cy="995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r>
                <a:rPr lang="hr-HR" sz="3200" b="1" dirty="0"/>
                <a:t>Ratna propaganda </a:t>
              </a:r>
              <a:r>
                <a:rPr lang="hr-HR" sz="3200" dirty="0"/>
                <a:t>– s ciljem blaćenja neprijateljske vojske, pa i cijelog naroda</a:t>
              </a:r>
            </a:p>
          </p:txBody>
        </p:sp>
      </p:grpSp>
      <p:sp>
        <p:nvSpPr>
          <p:cNvPr id="13" name="Pravokutnik 12">
            <a:extLst>
              <a:ext uri="{FF2B5EF4-FFF2-40B4-BE49-F238E27FC236}">
                <a16:creationId xmlns:a16="http://schemas.microsoft.com/office/drawing/2014/main" xmlns="" id="{DB4BB53B-A48F-43B7-A4B0-982EAD7B1EA5}"/>
              </a:ext>
            </a:extLst>
          </p:cNvPr>
          <p:cNvSpPr/>
          <p:nvPr/>
        </p:nvSpPr>
        <p:spPr>
          <a:xfrm>
            <a:off x="4801339" y="3974236"/>
            <a:ext cx="2975499" cy="203132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Američki prikaz Njemačke. „Uzvrati udarac Hunima kupnjom obveznica slobode”. SAD je tijekom rata putem obveznica pozajmljivao novac od građana.</a:t>
            </a:r>
            <a:endParaRPr lang="hr-HR" sz="48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CDDD3848-4031-4826-A73A-9ED26C9AB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354C9D25-D96B-4F98-A87B-F8837CCB5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9AA69E8-1149-470B-8396-54790154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041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192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85274D30-EA48-4AA4-8CFC-85A6C737A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3572" y="3559945"/>
            <a:ext cx="1028311" cy="3006756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2CADCA6D-3CBA-4CA5-987E-A60F27E00AC3}"/>
              </a:ext>
            </a:extLst>
          </p:cNvPr>
          <p:cNvGrpSpPr/>
          <p:nvPr/>
        </p:nvGrpSpPr>
        <p:grpSpPr>
          <a:xfrm>
            <a:off x="193979" y="190403"/>
            <a:ext cx="8254696" cy="5924744"/>
            <a:chOff x="12273" y="14871"/>
            <a:chExt cx="8908442" cy="5924744"/>
          </a:xfrm>
        </p:grpSpPr>
        <p:sp>
          <p:nvSpPr>
            <p:cNvPr id="5" name="Pravokutnik: zaobljeni kutovi 4">
              <a:extLst>
                <a:ext uri="{FF2B5EF4-FFF2-40B4-BE49-F238E27FC236}">
                  <a16:creationId xmlns:a16="http://schemas.microsoft.com/office/drawing/2014/main" xmlns="" id="{BACEAFE7-4868-4E1E-A291-A7CD106DBF50}"/>
                </a:ext>
              </a:extLst>
            </p:cNvPr>
            <p:cNvSpPr/>
            <p:nvPr/>
          </p:nvSpPr>
          <p:spPr>
            <a:xfrm>
              <a:off x="12273" y="14871"/>
              <a:ext cx="8908442" cy="59247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avokutnik: zaobljeni kutovi 4">
              <a:extLst>
                <a:ext uri="{FF2B5EF4-FFF2-40B4-BE49-F238E27FC236}">
                  <a16:creationId xmlns:a16="http://schemas.microsoft.com/office/drawing/2014/main" xmlns="" id="{FE47BE35-4CD8-41CF-9975-B494ACE8385E}"/>
                </a:ext>
              </a:extLst>
            </p:cNvPr>
            <p:cNvSpPr txBox="1"/>
            <p:nvPr/>
          </p:nvSpPr>
          <p:spPr>
            <a:xfrm>
              <a:off x="301495" y="304093"/>
              <a:ext cx="8329998" cy="5346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hr-HR" sz="2400" dirty="0"/>
                <a:t>Rusija je istupila iz rata početkom ____________ godine.</a:t>
              </a:r>
            </a:p>
            <a:p>
              <a:r>
                <a:rPr lang="hr-HR" sz="2400" dirty="0"/>
                <a:t>U ljeto 1918. na _____________ bojište dolazi velik broj ______________________ vojnika</a:t>
              </a:r>
            </a:p>
            <a:p>
              <a:r>
                <a:rPr lang="hr-HR" sz="2400" dirty="0"/>
                <a:t>Njemački su se vojnici počeli ____________, a snage Antante napravile su velik proboj na Balkanu, na ______________ bojištu</a:t>
              </a:r>
            </a:p>
            <a:p>
              <a:r>
                <a:rPr lang="hr-HR" sz="2400" dirty="0"/>
                <a:t>Austro-Ugarska je potpisala primirje ___ ___________ 1918, godine.</a:t>
              </a:r>
            </a:p>
            <a:p>
              <a:r>
                <a:rPr lang="hr-HR" sz="2400" dirty="0"/>
                <a:t>Njemačke je potpisala primirje ____ ____________ 1918- godine.</a:t>
              </a:r>
            </a:p>
          </p:txBody>
        </p:sp>
      </p:grp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98EB4CB7-839A-4FEF-B36B-1ABC50E0CE78}"/>
              </a:ext>
            </a:extLst>
          </p:cNvPr>
          <p:cNvSpPr/>
          <p:nvPr/>
        </p:nvSpPr>
        <p:spPr>
          <a:xfrm>
            <a:off x="8416033" y="736847"/>
            <a:ext cx="3630966" cy="2538922"/>
          </a:xfrm>
          <a:prstGeom prst="wedgeEllipseCallout">
            <a:avLst>
              <a:gd name="adj1" fmla="val 14706"/>
              <a:gd name="adj2" fmla="val 76204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</a:t>
            </a:r>
            <a:r>
              <a:rPr lang="hr-HR" sz="2000" b="1" i="1" dirty="0"/>
              <a:t>Kraj rata </a:t>
            </a:r>
            <a:r>
              <a:rPr lang="hr-HR" sz="2000" b="1" dirty="0"/>
              <a:t>u U/str. 164, a zatim nadopuni rečenice. 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5317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B0BCD92-C6BA-4C07-8B33-5565ADB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Protiv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F4038E4-EF4D-4531-8539-4333EE555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59807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124977A-1EDF-4945-B7D5-50A9A07FF4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27B141D-5E28-48EF-B8FD-608E26C656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95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6788B9-1E58-4214-9A9D-BE3992F7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Kraj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25E9936-C40F-4037-A2FF-75B47904BB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36264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85C6AB0-B0F7-4B24-9623-17150BBEBF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EFFBE04-1F6D-4935-BBD1-89652CCA36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60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7E151D-CB70-491F-AEFB-14466D74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Kraj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B702AEF-7E08-4129-8EB1-8F1BE8951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80224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02A94C5-06D8-46C9-A7E2-2506396B9B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59ACA91-9868-458A-98D0-50B0974E08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23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8E7930-5329-4370-B173-8C0DBF11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Kraj rata</a:t>
            </a:r>
          </a:p>
        </p:txBody>
      </p:sp>
      <p:sp>
        <p:nvSpPr>
          <p:cNvPr id="4" name="Dvostruki val 3">
            <a:extLst>
              <a:ext uri="{FF2B5EF4-FFF2-40B4-BE49-F238E27FC236}">
                <a16:creationId xmlns:a16="http://schemas.microsoft.com/office/drawing/2014/main" xmlns="" id="{8853DEBD-249B-441C-B8D8-92761F1E0827}"/>
              </a:ext>
            </a:extLst>
          </p:cNvPr>
          <p:cNvSpPr/>
          <p:nvPr/>
        </p:nvSpPr>
        <p:spPr>
          <a:xfrm>
            <a:off x="319596" y="1305111"/>
            <a:ext cx="5717220" cy="1660032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studenog 1918. godine – kapitulacija Austro-Ugarske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vostruki val 7">
            <a:extLst>
              <a:ext uri="{FF2B5EF4-FFF2-40B4-BE49-F238E27FC236}">
                <a16:creationId xmlns:a16="http://schemas.microsoft.com/office/drawing/2014/main" xmlns="" id="{7A1D33DE-964B-4128-9C68-6323DA698FEC}"/>
              </a:ext>
            </a:extLst>
          </p:cNvPr>
          <p:cNvSpPr/>
          <p:nvPr/>
        </p:nvSpPr>
        <p:spPr>
          <a:xfrm>
            <a:off x="5925011" y="4381223"/>
            <a:ext cx="6024332" cy="1744370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Pobjedom sila Antante završio Prvi svjetski rat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DE1B058-9995-48F7-83E8-226C83889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10" name="Dvostruki val 9">
            <a:extLst>
              <a:ext uri="{FF2B5EF4-FFF2-40B4-BE49-F238E27FC236}">
                <a16:creationId xmlns:a16="http://schemas.microsoft.com/office/drawing/2014/main" xmlns="" id="{A7F50C52-96F5-4A41-9E2A-0C8F6FADEEDF}"/>
              </a:ext>
            </a:extLst>
          </p:cNvPr>
          <p:cNvSpPr/>
          <p:nvPr/>
        </p:nvSpPr>
        <p:spPr>
          <a:xfrm>
            <a:off x="3259582" y="2869060"/>
            <a:ext cx="5440533" cy="1596408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studenog 1918. godine kapitulacija Njemačke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95725CB1-A345-422C-B345-E9248C446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42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1DA475E-9EDD-4B48-864C-24BCC062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Kraj rata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CB0ADC5-145F-45D8-B9E4-1CED90C55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0945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B6AEE74-CF0E-43C9-91AC-7E5B3B6392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F653F4D-473E-46E3-AA0B-D45FCF5331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61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507D346-8913-428E-A54E-EEDC17008BB1}"/>
              </a:ext>
            </a:extLst>
          </p:cNvPr>
          <p:cNvSpPr/>
          <p:nvPr/>
        </p:nvSpPr>
        <p:spPr>
          <a:xfrm>
            <a:off x="9867900" y="4157801"/>
            <a:ext cx="2109002" cy="181588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Američki vojnici slave pobjedu u ratu.</a:t>
            </a:r>
            <a:endParaRPr lang="hr-HR" sz="6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C72138-A750-4057-97F8-0EF090723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B52332-B5CE-43AA-B32A-675B42511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A35D4636-CE4E-4BFD-ACBD-B77067C99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60" y="0"/>
            <a:ext cx="9489171" cy="595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517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6315816-E6C6-42B3-9B75-AB39C9D3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54" y="3551067"/>
            <a:ext cx="1052825" cy="2962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499118" y="195309"/>
            <a:ext cx="5200346" cy="3391270"/>
          </a:xfrm>
          <a:prstGeom prst="wedgeEllipseCallout">
            <a:avLst>
              <a:gd name="adj1" fmla="val -36812"/>
              <a:gd name="adj2" fmla="val 593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Američki vojnik na karikaturi izgovara stih iz domoljubne pjesme </a:t>
            </a:r>
            <a:r>
              <a:rPr lang="hr-HR" i="1" dirty="0" err="1"/>
              <a:t>Over</a:t>
            </a:r>
            <a:r>
              <a:rPr lang="hr-HR" i="1" dirty="0"/>
              <a:t> </a:t>
            </a:r>
            <a:r>
              <a:rPr lang="hr-HR" i="1" dirty="0" err="1"/>
              <a:t>There</a:t>
            </a:r>
            <a:r>
              <a:rPr lang="hr-HR" i="1" dirty="0"/>
              <a:t> </a:t>
            </a:r>
            <a:r>
              <a:rPr lang="hr-HR" dirty="0"/>
              <a:t>(</a:t>
            </a:r>
            <a:r>
              <a:rPr lang="hr-HR" i="1" dirty="0"/>
              <a:t>Tamo preko</a:t>
            </a:r>
            <a:r>
              <a:rPr lang="hr-HR" dirty="0"/>
              <a:t>) skladane 1917. godine.</a:t>
            </a:r>
          </a:p>
          <a:p>
            <a:pPr algn="ctr"/>
            <a:r>
              <a:rPr lang="hr-HR" b="1" dirty="0"/>
              <a:t>Objasni poruku pjesme. Gdje je za Amerikance to mjesto „tamo preko” prema kojemu je naslovljena pjesma i tko ih tamo zove?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ED547F4A-9D4C-4D20-9A9D-34B9B78AA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5356" y="3382391"/>
            <a:ext cx="4255038" cy="3055117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91F73F03-823F-4237-A3AB-3C6E1EA6A320}"/>
              </a:ext>
            </a:extLst>
          </p:cNvPr>
          <p:cNvSpPr/>
          <p:nvPr/>
        </p:nvSpPr>
        <p:spPr>
          <a:xfrm>
            <a:off x="6436311" y="381740"/>
            <a:ext cx="4440314" cy="2718046"/>
          </a:xfrm>
          <a:prstGeom prst="wedgeEllipseCallout">
            <a:avLst>
              <a:gd name="adj1" fmla="val 35556"/>
              <a:gd name="adj2" fmla="val 75378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„Johnny uzmi pušku / Uzmi je brzo / Čuješ li kako zovu i mene i tebe / Kako zovu sve sinove slobode.”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3367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507D346-8913-428E-A54E-EEDC17008BB1}"/>
              </a:ext>
            </a:extLst>
          </p:cNvPr>
          <p:cNvSpPr/>
          <p:nvPr/>
        </p:nvSpPr>
        <p:spPr>
          <a:xfrm>
            <a:off x="8620125" y="4738826"/>
            <a:ext cx="2109002" cy="138499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Proslava kraja rata u Londonu.</a:t>
            </a:r>
            <a:endParaRPr lang="hr-HR" sz="6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C72138-A750-4057-97F8-0EF090723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B52332-B5CE-43AA-B32A-675B42511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BC8B370E-4100-4A95-AD42-CA0C2BFE3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81975" cy="6136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43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507D346-8913-428E-A54E-EEDC17008BB1}"/>
              </a:ext>
            </a:extLst>
          </p:cNvPr>
          <p:cNvSpPr/>
          <p:nvPr/>
        </p:nvSpPr>
        <p:spPr>
          <a:xfrm>
            <a:off x="9544050" y="4719776"/>
            <a:ext cx="2438400" cy="138499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Proslava kraja rata u Philadelphiji.</a:t>
            </a:r>
            <a:endParaRPr lang="hr-HR" sz="6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C72138-A750-4057-97F8-0EF090723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B52332-B5CE-43AA-B32A-675B42511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279A2CCC-CB37-4B68-A869-7925F5C6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068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47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sat&#10;&#10;Opis je automatski generiran">
            <a:extLst>
              <a:ext uri="{FF2B5EF4-FFF2-40B4-BE49-F238E27FC236}">
                <a16:creationId xmlns:a16="http://schemas.microsoft.com/office/drawing/2014/main" xmlns="" id="{868EBE47-4679-480E-B9B0-D7FBA6B27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11" y="2767120"/>
            <a:ext cx="12076590" cy="3178898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2425" y="311150"/>
            <a:ext cx="5343525" cy="2708275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Izradi </a:t>
            </a:r>
            <a:r>
              <a:rPr lang="hr-HR" dirty="0" smtClean="0"/>
              <a:t>crtu </a:t>
            </a:r>
            <a:r>
              <a:rPr lang="hr-HR" dirty="0"/>
              <a:t>vremena s najvažnijim događajima u Prvom svjetskom ratu. Ujedno i opiši tijek i </a:t>
            </a:r>
            <a:r>
              <a:rPr lang="hr-HR"/>
              <a:t>završetak </a:t>
            </a:r>
            <a:r>
              <a:rPr lang="hr-HR" smtClean="0"/>
              <a:t>Prvog </a:t>
            </a:r>
            <a:r>
              <a:rPr lang="hr-HR" dirty="0"/>
              <a:t>svjetskog rata.</a:t>
            </a:r>
          </a:p>
          <a:p>
            <a:r>
              <a:rPr lang="hr-HR" dirty="0"/>
              <a:t>Navedi na koje je sve načine totalni rat izmijenio društva zaraćenih država.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AFC03FE9-03EF-4CBB-9678-A287C8082E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0365" y="3471169"/>
            <a:ext cx="1022238" cy="2989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4CA08E7-BE97-4B95-BCEA-67573162C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7ECB7B8-076F-4DEE-92C7-C17ED3936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xmlns="" id="{5873CF50-5DAC-4E53-956D-53691E009C1C}"/>
              </a:ext>
            </a:extLst>
          </p:cNvPr>
          <p:cNvSpPr/>
          <p:nvPr/>
        </p:nvSpPr>
        <p:spPr>
          <a:xfrm>
            <a:off x="8540318" y="719091"/>
            <a:ext cx="3071674" cy="2982897"/>
          </a:xfrm>
          <a:prstGeom prst="wedgeEllipseCallout">
            <a:avLst>
              <a:gd name="adj1" fmla="val 35837"/>
              <a:gd name="adj2" fmla="val 52894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</a:t>
            </a:r>
            <a:r>
              <a:rPr lang="hr-HR" sz="2000" b="1" i="1" dirty="0"/>
              <a:t>Sjedinjenje Američke Države</a:t>
            </a:r>
            <a:r>
              <a:rPr lang="hr-HR" b="1" i="1" dirty="0"/>
              <a:t>.</a:t>
            </a:r>
            <a:r>
              <a:rPr lang="hr-HR" sz="2000" b="1" i="1" dirty="0"/>
              <a:t> Rusija </a:t>
            </a:r>
            <a:r>
              <a:rPr lang="hr-HR" sz="2000" b="1" dirty="0"/>
              <a:t>u U/str. 162 – 163 i zatim riješi zadatak 1. u RB/str. 110.</a:t>
            </a:r>
          </a:p>
        </p:txBody>
      </p:sp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xmlns="" id="{434F3C3F-D6BF-4484-AD0C-B793CF59B5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" y="178300"/>
            <a:ext cx="8333332" cy="56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7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626A60-9D64-4630-AEB7-D0696E3D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Sjedinjene Američke Države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4D73D428-F982-4E6F-8E65-B985A1183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2329111"/>
              </p:ext>
            </p:extLst>
          </p:nvPr>
        </p:nvGraphicFramePr>
        <p:xfrm>
          <a:off x="809625" y="1628775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C90BCAD-45B7-4274-A3F9-BF4EBACA23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75DCBBAE-BCF7-4497-8413-ABEBA1E2D8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3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F26CE5-FEC5-401D-950F-9063044F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Sjedinjene Američke Države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45D2605-3B86-4B9E-9FF2-EF3CAD18A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0320384"/>
              </p:ext>
            </p:extLst>
          </p:nvPr>
        </p:nvGraphicFramePr>
        <p:xfrm>
          <a:off x="731668" y="1500326"/>
          <a:ext cx="10720526" cy="464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45F9CD3-A45B-4F30-9ED8-58C28E2A39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B3F23A3-B81C-4C1F-8109-504D5DE0A2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01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DF26CE5-FEC5-401D-950F-9063044F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Sjedinjene Američke Države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45D2605-3B86-4B9E-9FF2-EF3CAD18A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0226500"/>
              </p:ext>
            </p:extLst>
          </p:nvPr>
        </p:nvGraphicFramePr>
        <p:xfrm>
          <a:off x="243397" y="1544715"/>
          <a:ext cx="5509334" cy="456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45F9CD3-A45B-4F30-9ED8-58C28E2A39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B3F23A3-B81C-4C1F-8109-504D5DE0A2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0DD6117-62C8-48A9-81EB-C2B10F6C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771649"/>
            <a:ext cx="5600700" cy="420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50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283FD65-B1D5-4E41-84FD-E63026138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Rusija</a:t>
            </a:r>
            <a:r>
              <a:rPr lang="hr-HR" sz="5200" dirty="0"/>
              <a:t>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E20A7B4-2DE3-42F7-9B38-45D0389774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171735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D26C912-BF15-4D86-B3EB-87ED813880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FCF315D-68A8-4136-9D10-7901161942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47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08684F3C-45C2-4D20-927A-FD355E61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96275" cy="6066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A507D346-8913-428E-A54E-EEDC17008BB1}"/>
              </a:ext>
            </a:extLst>
          </p:cNvPr>
          <p:cNvSpPr/>
          <p:nvPr/>
        </p:nvSpPr>
        <p:spPr>
          <a:xfrm>
            <a:off x="8689112" y="4243526"/>
            <a:ext cx="2621040" cy="181588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800" dirty="0"/>
              <a:t>Ruski ratni zarobljenici na istočnom bojištu.</a:t>
            </a:r>
            <a:endParaRPr lang="hr-HR" sz="6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C72138-A750-4057-97F8-0EF090723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DB52332-B5CE-43AA-B32A-675B42511E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6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6D104F0-DBD1-4A41-843E-500579FBD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CA0B21-DC86-48CC-9E3F-F52D8C0DDD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7" name="Slika 6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BE53251E-9FF6-4898-9F20-D42DF8027F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9763" y="1657350"/>
            <a:ext cx="1563624" cy="4572000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D82E6CEF-F641-4964-81C6-FAE0A438CEB2}"/>
              </a:ext>
            </a:extLst>
          </p:cNvPr>
          <p:cNvSpPr/>
          <p:nvPr/>
        </p:nvSpPr>
        <p:spPr>
          <a:xfrm>
            <a:off x="470517" y="366296"/>
            <a:ext cx="6600454" cy="5049083"/>
          </a:xfrm>
          <a:prstGeom prst="wedgeEllipseCallout">
            <a:avLst>
              <a:gd name="adj1" fmla="val 67867"/>
              <a:gd name="adj2" fmla="val -1018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Pročitaj tekst u U/str. 163 </a:t>
            </a:r>
            <a:r>
              <a:rPr lang="hr-HR" i="1" dirty="0"/>
              <a:t>Život u pozadini. Protiv rata</a:t>
            </a:r>
            <a:r>
              <a:rPr lang="hr-HR" dirty="0"/>
              <a:t> i potom odgovori na pitanja.</a:t>
            </a:r>
          </a:p>
          <a:p>
            <a:pPr lvl="0" algn="ctr"/>
            <a:r>
              <a:rPr lang="hr-HR" b="1" i="1" dirty="0"/>
              <a:t>1. Zašto su se žene masovno počele zapošljavati tijekom Prvog svjetskog rata?</a:t>
            </a:r>
            <a:endParaRPr lang="hr-HR" b="1" dirty="0"/>
          </a:p>
          <a:p>
            <a:pPr lvl="0" algn="ctr"/>
            <a:r>
              <a:rPr lang="hr-HR" b="1" i="1" dirty="0"/>
              <a:t>2. Zašto je došlo do nestašice hrane?</a:t>
            </a:r>
            <a:endParaRPr lang="hr-HR" b="1" dirty="0"/>
          </a:p>
          <a:p>
            <a:pPr lvl="0" algn="ctr"/>
            <a:r>
              <a:rPr lang="hr-HR" b="1" i="1" dirty="0"/>
              <a:t>3. Što je ratna propaganda? </a:t>
            </a:r>
          </a:p>
          <a:p>
            <a:pPr lvl="0" algn="ctr"/>
            <a:r>
              <a:rPr lang="hr-HR" b="1" i="1" dirty="0"/>
              <a:t>4. Kako se odnosilo prema pripadnicima naroda protiv čije se države ratuje?</a:t>
            </a:r>
            <a:endParaRPr lang="hr-HR" b="1" dirty="0"/>
          </a:p>
          <a:p>
            <a:pPr lvl="0" algn="ctr"/>
            <a:r>
              <a:rPr lang="hr-HR" b="1" i="1" dirty="0"/>
              <a:t>5. Zašto se postepeno povećavao broj protivnika rata?</a:t>
            </a:r>
            <a:endParaRPr lang="hr-HR" b="1" dirty="0"/>
          </a:p>
          <a:p>
            <a:pPr lvl="0" algn="ctr"/>
            <a:r>
              <a:rPr lang="hr-HR" b="1" i="1" dirty="0"/>
              <a:t>6. Što je prigovor savjesti?</a:t>
            </a:r>
            <a:endParaRPr lang="hr-HR" b="1" dirty="0"/>
          </a:p>
          <a:p>
            <a:pPr algn="ctr"/>
            <a:r>
              <a:rPr lang="hr-HR" b="1" i="1" dirty="0"/>
              <a:t>7. Što je dezertiranje? Kako se kažnjavalo?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39416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714</Words>
  <Application>Microsoft Office PowerPoint</Application>
  <PresentationFormat>Custom</PresentationFormat>
  <Paragraphs>76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Tema sustava Office</vt:lpstr>
      <vt:lpstr>Prvi svjetski rat: Kraj rata</vt:lpstr>
      <vt:lpstr>Slide 2</vt:lpstr>
      <vt:lpstr>Slide 3</vt:lpstr>
      <vt:lpstr>Sjedinjene Američke Države</vt:lpstr>
      <vt:lpstr>Sjedinjene Američke Države</vt:lpstr>
      <vt:lpstr>Sjedinjene Američke Države</vt:lpstr>
      <vt:lpstr>Rusija </vt:lpstr>
      <vt:lpstr>Slide 8</vt:lpstr>
      <vt:lpstr>Slide 9</vt:lpstr>
      <vt:lpstr>Život u pozadini</vt:lpstr>
      <vt:lpstr>Slide 11</vt:lpstr>
      <vt:lpstr>Slide 12</vt:lpstr>
      <vt:lpstr>Slide 13</vt:lpstr>
      <vt:lpstr>Protiv rata</vt:lpstr>
      <vt:lpstr>Kraj rata</vt:lpstr>
      <vt:lpstr>Kraj rata</vt:lpstr>
      <vt:lpstr>Kraj rata</vt:lpstr>
      <vt:lpstr>Kraj rata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svjetski rat: Kraj rata</dc:title>
  <dc:creator>Maja Juratovac</dc:creator>
  <cp:lastModifiedBy>dvukelic</cp:lastModifiedBy>
  <cp:revision>29</cp:revision>
  <dcterms:created xsi:type="dcterms:W3CDTF">2020-08-01T13:33:29Z</dcterms:created>
  <dcterms:modified xsi:type="dcterms:W3CDTF">2020-08-04T09:35:31Z</dcterms:modified>
</cp:coreProperties>
</file>